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14" r:id="rId5"/>
  </p:sldMasterIdLst>
  <p:sldIdLst>
    <p:sldId id="276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Pratap Singh" userId="8a65fdf7bcc32f68" providerId="LiveId" clId="{BC2AD416-6AAB-42AD-B4A5-107CCA4E0A42}"/>
    <pc:docChg chg="undo custSel addSld delSld modSld addMainMaster modMainMaster">
      <pc:chgData name="Akash Pratap Singh" userId="8a65fdf7bcc32f68" providerId="LiveId" clId="{BC2AD416-6AAB-42AD-B4A5-107CCA4E0A42}" dt="2022-04-26T19:19:29.358" v="607" actId="14100"/>
      <pc:docMkLst>
        <pc:docMk/>
      </pc:docMkLst>
      <pc:sldChg chg="addSp modSp mod">
        <pc:chgData name="Akash Pratap Singh" userId="8a65fdf7bcc32f68" providerId="LiveId" clId="{BC2AD416-6AAB-42AD-B4A5-107CCA4E0A42}" dt="2022-04-26T19:12:57.761" v="588" actId="9405"/>
        <pc:sldMkLst>
          <pc:docMk/>
          <pc:sldMk cId="2653558343" sldId="256"/>
        </pc:sldMkLst>
        <pc:spChg chg="mod">
          <ac:chgData name="Akash Pratap Singh" userId="8a65fdf7bcc32f68" providerId="LiveId" clId="{BC2AD416-6AAB-42AD-B4A5-107CCA4E0A42}" dt="2022-04-25T20:58:39.390" v="62" actId="20577"/>
          <ac:spMkLst>
            <pc:docMk/>
            <pc:sldMk cId="2653558343" sldId="256"/>
            <ac:spMk id="4" creationId="{93309B5D-037B-44A6-88C2-D632CEF2AE09}"/>
          </ac:spMkLst>
        </pc:spChg>
        <pc:picChg chg="mod">
          <ac:chgData name="Akash Pratap Singh" userId="8a65fdf7bcc32f68" providerId="LiveId" clId="{BC2AD416-6AAB-42AD-B4A5-107CCA4E0A42}" dt="2022-04-25T20:55:38.792" v="3" actId="14100"/>
          <ac:picMkLst>
            <pc:docMk/>
            <pc:sldMk cId="2653558343" sldId="256"/>
            <ac:picMk id="12" creationId="{E0D3AF25-0051-4247-94D4-59B262584458}"/>
          </ac:picMkLst>
        </pc:picChg>
        <pc:inkChg chg="add">
          <ac:chgData name="Akash Pratap Singh" userId="8a65fdf7bcc32f68" providerId="LiveId" clId="{BC2AD416-6AAB-42AD-B4A5-107CCA4E0A42}" dt="2022-04-26T19:12:57.761" v="588" actId="9405"/>
          <ac:inkMkLst>
            <pc:docMk/>
            <pc:sldMk cId="2653558343" sldId="256"/>
            <ac:inkMk id="2" creationId="{8456C923-C5D4-4580-BDC9-ACDB1514E89E}"/>
          </ac:inkMkLst>
        </pc:inkChg>
      </pc:sldChg>
      <pc:sldChg chg="modSp mod">
        <pc:chgData name="Akash Pratap Singh" userId="8a65fdf7bcc32f68" providerId="LiveId" clId="{BC2AD416-6AAB-42AD-B4A5-107CCA4E0A42}" dt="2022-04-25T20:59:19.165" v="81" actId="14100"/>
        <pc:sldMkLst>
          <pc:docMk/>
          <pc:sldMk cId="3950241117" sldId="257"/>
        </pc:sldMkLst>
        <pc:spChg chg="mod">
          <ac:chgData name="Akash Pratap Singh" userId="8a65fdf7bcc32f68" providerId="LiveId" clId="{BC2AD416-6AAB-42AD-B4A5-107CCA4E0A42}" dt="2022-04-25T20:59:19.165" v="81" actId="14100"/>
          <ac:spMkLst>
            <pc:docMk/>
            <pc:sldMk cId="3950241117" sldId="257"/>
            <ac:spMk id="2" creationId="{9A37581C-C9BE-4229-835B-864263276028}"/>
          </ac:spMkLst>
        </pc:spChg>
        <pc:picChg chg="mod">
          <ac:chgData name="Akash Pratap Singh" userId="8a65fdf7bcc32f68" providerId="LiveId" clId="{BC2AD416-6AAB-42AD-B4A5-107CCA4E0A42}" dt="2022-04-25T20:56:49.002" v="17" actId="14100"/>
          <ac:picMkLst>
            <pc:docMk/>
            <pc:sldMk cId="3950241117" sldId="257"/>
            <ac:picMk id="5" creationId="{009D1440-2D09-4739-9ADC-B0F03389150D}"/>
          </ac:picMkLst>
        </pc:picChg>
      </pc:sldChg>
      <pc:sldChg chg="modSp mod">
        <pc:chgData name="Akash Pratap Singh" userId="8a65fdf7bcc32f68" providerId="LiveId" clId="{BC2AD416-6AAB-42AD-B4A5-107CCA4E0A42}" dt="2022-04-25T20:59:34.177" v="84" actId="14100"/>
        <pc:sldMkLst>
          <pc:docMk/>
          <pc:sldMk cId="150599594" sldId="258"/>
        </pc:sldMkLst>
        <pc:spChg chg="mod">
          <ac:chgData name="Akash Pratap Singh" userId="8a65fdf7bcc32f68" providerId="LiveId" clId="{BC2AD416-6AAB-42AD-B4A5-107CCA4E0A42}" dt="2022-04-25T20:59:34.177" v="84" actId="14100"/>
          <ac:spMkLst>
            <pc:docMk/>
            <pc:sldMk cId="150599594" sldId="258"/>
            <ac:spMk id="2" creationId="{824616AC-4301-4108-A699-14A4AC7DA329}"/>
          </ac:spMkLst>
        </pc:spChg>
        <pc:picChg chg="mod">
          <ac:chgData name="Akash Pratap Singh" userId="8a65fdf7bcc32f68" providerId="LiveId" clId="{BC2AD416-6AAB-42AD-B4A5-107CCA4E0A42}" dt="2022-04-25T20:57:24.468" v="27" actId="14100"/>
          <ac:picMkLst>
            <pc:docMk/>
            <pc:sldMk cId="150599594" sldId="258"/>
            <ac:picMk id="5" creationId="{16551857-8AA7-4663-B1E9-E785A2952250}"/>
          </ac:picMkLst>
        </pc:picChg>
      </pc:sldChg>
      <pc:sldChg chg="modSp mod">
        <pc:chgData name="Akash Pratap Singh" userId="8a65fdf7bcc32f68" providerId="LiveId" clId="{BC2AD416-6AAB-42AD-B4A5-107CCA4E0A42}" dt="2022-04-25T20:59:46.729" v="89" actId="1038"/>
        <pc:sldMkLst>
          <pc:docMk/>
          <pc:sldMk cId="3011497321" sldId="259"/>
        </pc:sldMkLst>
        <pc:spChg chg="mod">
          <ac:chgData name="Akash Pratap Singh" userId="8a65fdf7bcc32f68" providerId="LiveId" clId="{BC2AD416-6AAB-42AD-B4A5-107CCA4E0A42}" dt="2022-04-25T20:59:46.729" v="89" actId="1038"/>
          <ac:spMkLst>
            <pc:docMk/>
            <pc:sldMk cId="3011497321" sldId="259"/>
            <ac:spMk id="2" creationId="{0E2DED87-A789-4175-9BBB-6B858B7BE6CB}"/>
          </ac:spMkLst>
        </pc:spChg>
        <pc:picChg chg="mod">
          <ac:chgData name="Akash Pratap Singh" userId="8a65fdf7bcc32f68" providerId="LiveId" clId="{BC2AD416-6AAB-42AD-B4A5-107CCA4E0A42}" dt="2022-04-25T20:58:19.594" v="38" actId="14100"/>
          <ac:picMkLst>
            <pc:docMk/>
            <pc:sldMk cId="3011497321" sldId="259"/>
            <ac:picMk id="5" creationId="{44E064A6-5457-4D26-9AAE-FCAAF1C39895}"/>
          </ac:picMkLst>
        </pc:picChg>
      </pc:sldChg>
      <pc:sldChg chg="modSp mod">
        <pc:chgData name="Akash Pratap Singh" userId="8a65fdf7bcc32f68" providerId="LiveId" clId="{BC2AD416-6AAB-42AD-B4A5-107CCA4E0A42}" dt="2022-04-25T21:00:31.606" v="100" actId="14100"/>
        <pc:sldMkLst>
          <pc:docMk/>
          <pc:sldMk cId="2507429612" sldId="260"/>
        </pc:sldMkLst>
        <pc:spChg chg="mod">
          <ac:chgData name="Akash Pratap Singh" userId="8a65fdf7bcc32f68" providerId="LiveId" clId="{BC2AD416-6AAB-42AD-B4A5-107CCA4E0A42}" dt="2022-04-25T21:00:22.776" v="97" actId="115"/>
          <ac:spMkLst>
            <pc:docMk/>
            <pc:sldMk cId="2507429612" sldId="260"/>
            <ac:spMk id="2" creationId="{D3F0F66C-5FCD-4EBF-BE4D-4CC9C7221E70}"/>
          </ac:spMkLst>
        </pc:spChg>
        <pc:picChg chg="mod">
          <ac:chgData name="Akash Pratap Singh" userId="8a65fdf7bcc32f68" providerId="LiveId" clId="{BC2AD416-6AAB-42AD-B4A5-107CCA4E0A42}" dt="2022-04-25T21:00:31.606" v="100" actId="14100"/>
          <ac:picMkLst>
            <pc:docMk/>
            <pc:sldMk cId="2507429612" sldId="260"/>
            <ac:picMk id="5" creationId="{CEA2721C-DF15-4269-A405-26A9F77A952E}"/>
          </ac:picMkLst>
        </pc:picChg>
      </pc:sldChg>
      <pc:sldChg chg="modSp mod">
        <pc:chgData name="Akash Pratap Singh" userId="8a65fdf7bcc32f68" providerId="LiveId" clId="{BC2AD416-6AAB-42AD-B4A5-107CCA4E0A42}" dt="2022-04-25T21:02:16.264" v="111" actId="115"/>
        <pc:sldMkLst>
          <pc:docMk/>
          <pc:sldMk cId="1887483275" sldId="261"/>
        </pc:sldMkLst>
        <pc:spChg chg="mod">
          <ac:chgData name="Akash Pratap Singh" userId="8a65fdf7bcc32f68" providerId="LiveId" clId="{BC2AD416-6AAB-42AD-B4A5-107CCA4E0A42}" dt="2022-04-25T21:02:16.264" v="111" actId="115"/>
          <ac:spMkLst>
            <pc:docMk/>
            <pc:sldMk cId="1887483275" sldId="261"/>
            <ac:spMk id="2" creationId="{D6242920-129C-49B0-B5A3-4F18F8325332}"/>
          </ac:spMkLst>
        </pc:spChg>
        <pc:picChg chg="mod">
          <ac:chgData name="Akash Pratap Singh" userId="8a65fdf7bcc32f68" providerId="LiveId" clId="{BC2AD416-6AAB-42AD-B4A5-107CCA4E0A42}" dt="2022-04-25T21:02:10.368" v="110" actId="14100"/>
          <ac:picMkLst>
            <pc:docMk/>
            <pc:sldMk cId="1887483275" sldId="261"/>
            <ac:picMk id="5" creationId="{CB0B6880-F013-4C91-BA5C-080B9DF31D07}"/>
          </ac:picMkLst>
        </pc:picChg>
      </pc:sldChg>
      <pc:sldChg chg="modSp mod">
        <pc:chgData name="Akash Pratap Singh" userId="8a65fdf7bcc32f68" providerId="LiveId" clId="{BC2AD416-6AAB-42AD-B4A5-107CCA4E0A42}" dt="2022-04-25T21:06:03.134" v="159"/>
        <pc:sldMkLst>
          <pc:docMk/>
          <pc:sldMk cId="1455600637" sldId="262"/>
        </pc:sldMkLst>
        <pc:spChg chg="mod">
          <ac:chgData name="Akash Pratap Singh" userId="8a65fdf7bcc32f68" providerId="LiveId" clId="{BC2AD416-6AAB-42AD-B4A5-107CCA4E0A42}" dt="2022-04-25T21:06:03.134" v="159"/>
          <ac:spMkLst>
            <pc:docMk/>
            <pc:sldMk cId="1455600637" sldId="262"/>
            <ac:spMk id="2" creationId="{2CF39D0F-CAAD-4C5F-A5B2-6DC8B75616C1}"/>
          </ac:spMkLst>
        </pc:spChg>
        <pc:picChg chg="mod">
          <ac:chgData name="Akash Pratap Singh" userId="8a65fdf7bcc32f68" providerId="LiveId" clId="{BC2AD416-6AAB-42AD-B4A5-107CCA4E0A42}" dt="2022-04-25T21:02:52.540" v="120" actId="14100"/>
          <ac:picMkLst>
            <pc:docMk/>
            <pc:sldMk cId="1455600637" sldId="262"/>
            <ac:picMk id="5" creationId="{63B948FF-163D-4F77-A1BF-83D2C09F6919}"/>
          </ac:picMkLst>
        </pc:picChg>
      </pc:sldChg>
      <pc:sldChg chg="modSp mod">
        <pc:chgData name="Akash Pratap Singh" userId="8a65fdf7bcc32f68" providerId="LiveId" clId="{BC2AD416-6AAB-42AD-B4A5-107CCA4E0A42}" dt="2022-04-25T21:05:48.810" v="157"/>
        <pc:sldMkLst>
          <pc:docMk/>
          <pc:sldMk cId="170216304" sldId="263"/>
        </pc:sldMkLst>
        <pc:spChg chg="mod">
          <ac:chgData name="Akash Pratap Singh" userId="8a65fdf7bcc32f68" providerId="LiveId" clId="{BC2AD416-6AAB-42AD-B4A5-107CCA4E0A42}" dt="2022-04-25T21:05:48.810" v="157"/>
          <ac:spMkLst>
            <pc:docMk/>
            <pc:sldMk cId="170216304" sldId="263"/>
            <ac:spMk id="2" creationId="{400F333F-3229-4CFB-A6E5-E26322373410}"/>
          </ac:spMkLst>
        </pc:spChg>
        <pc:picChg chg="mod">
          <ac:chgData name="Akash Pratap Singh" userId="8a65fdf7bcc32f68" providerId="LiveId" clId="{BC2AD416-6AAB-42AD-B4A5-107CCA4E0A42}" dt="2022-04-25T21:03:40.148" v="131" actId="14100"/>
          <ac:picMkLst>
            <pc:docMk/>
            <pc:sldMk cId="170216304" sldId="263"/>
            <ac:picMk id="5" creationId="{C37156F9-2227-4773-BA4C-37FF3C42A4D4}"/>
          </ac:picMkLst>
        </pc:picChg>
      </pc:sldChg>
      <pc:sldChg chg="modSp mod">
        <pc:chgData name="Akash Pratap Singh" userId="8a65fdf7bcc32f68" providerId="LiveId" clId="{BC2AD416-6AAB-42AD-B4A5-107CCA4E0A42}" dt="2022-04-25T21:05:42.167" v="156" actId="14100"/>
        <pc:sldMkLst>
          <pc:docMk/>
          <pc:sldMk cId="3945667284" sldId="264"/>
        </pc:sldMkLst>
        <pc:spChg chg="mod">
          <ac:chgData name="Akash Pratap Singh" userId="8a65fdf7bcc32f68" providerId="LiveId" clId="{BC2AD416-6AAB-42AD-B4A5-107CCA4E0A42}" dt="2022-04-25T21:05:42.167" v="156" actId="14100"/>
          <ac:spMkLst>
            <pc:docMk/>
            <pc:sldMk cId="3945667284" sldId="264"/>
            <ac:spMk id="2" creationId="{1F850816-688A-40E8-84DD-2CFC8E8CBAFC}"/>
          </ac:spMkLst>
        </pc:spChg>
        <pc:picChg chg="mod">
          <ac:chgData name="Akash Pratap Singh" userId="8a65fdf7bcc32f68" providerId="LiveId" clId="{BC2AD416-6AAB-42AD-B4A5-107CCA4E0A42}" dt="2022-04-25T21:04:30.437" v="141" actId="14100"/>
          <ac:picMkLst>
            <pc:docMk/>
            <pc:sldMk cId="3945667284" sldId="264"/>
            <ac:picMk id="5" creationId="{BCD6CE28-B7FA-45BB-8A7A-37049A407D72}"/>
          </ac:picMkLst>
        </pc:picChg>
      </pc:sldChg>
      <pc:sldChg chg="modSp mod">
        <pc:chgData name="Akash Pratap Singh" userId="8a65fdf7bcc32f68" providerId="LiveId" clId="{BC2AD416-6AAB-42AD-B4A5-107CCA4E0A42}" dt="2022-04-25T21:05:30.397" v="154" actId="14100"/>
        <pc:sldMkLst>
          <pc:docMk/>
          <pc:sldMk cId="1036856504" sldId="265"/>
        </pc:sldMkLst>
        <pc:spChg chg="mod">
          <ac:chgData name="Akash Pratap Singh" userId="8a65fdf7bcc32f68" providerId="LiveId" clId="{BC2AD416-6AAB-42AD-B4A5-107CCA4E0A42}" dt="2022-04-25T21:05:30.397" v="154" actId="14100"/>
          <ac:spMkLst>
            <pc:docMk/>
            <pc:sldMk cId="1036856504" sldId="265"/>
            <ac:spMk id="2" creationId="{AB15CF25-FAA0-4431-83A5-62F707A28A64}"/>
          </ac:spMkLst>
        </pc:spChg>
        <pc:picChg chg="mod">
          <ac:chgData name="Akash Pratap Singh" userId="8a65fdf7bcc32f68" providerId="LiveId" clId="{BC2AD416-6AAB-42AD-B4A5-107CCA4E0A42}" dt="2022-04-25T21:05:13.712" v="151" actId="14100"/>
          <ac:picMkLst>
            <pc:docMk/>
            <pc:sldMk cId="1036856504" sldId="265"/>
            <ac:picMk id="5" creationId="{A0E8BF9D-DC63-46F8-A0C0-C695F7DAD77B}"/>
          </ac:picMkLst>
        </pc:picChg>
      </pc:sldChg>
      <pc:sldChg chg="modSp mod">
        <pc:chgData name="Akash Pratap Singh" userId="8a65fdf7bcc32f68" providerId="LiveId" clId="{BC2AD416-6AAB-42AD-B4A5-107CCA4E0A42}" dt="2022-04-25T21:07:10.350" v="171" actId="115"/>
        <pc:sldMkLst>
          <pc:docMk/>
          <pc:sldMk cId="4190188853" sldId="266"/>
        </pc:sldMkLst>
        <pc:spChg chg="mod">
          <ac:chgData name="Akash Pratap Singh" userId="8a65fdf7bcc32f68" providerId="LiveId" clId="{BC2AD416-6AAB-42AD-B4A5-107CCA4E0A42}" dt="2022-04-25T21:07:10.350" v="171" actId="115"/>
          <ac:spMkLst>
            <pc:docMk/>
            <pc:sldMk cId="4190188853" sldId="266"/>
            <ac:spMk id="2" creationId="{E4C5C6A7-DBB9-47BD-83AA-45CBDD55FBAE}"/>
          </ac:spMkLst>
        </pc:spChg>
        <pc:picChg chg="mod">
          <ac:chgData name="Akash Pratap Singh" userId="8a65fdf7bcc32f68" providerId="LiveId" clId="{BC2AD416-6AAB-42AD-B4A5-107CCA4E0A42}" dt="2022-04-25T21:07:03.350" v="170" actId="14100"/>
          <ac:picMkLst>
            <pc:docMk/>
            <pc:sldMk cId="4190188853" sldId="266"/>
            <ac:picMk id="5" creationId="{1E7CF99F-5FA6-4F61-ABF2-CCFA14F6D812}"/>
          </ac:picMkLst>
        </pc:picChg>
      </pc:sldChg>
      <pc:sldChg chg="modSp mod">
        <pc:chgData name="Akash Pratap Singh" userId="8a65fdf7bcc32f68" providerId="LiveId" clId="{BC2AD416-6AAB-42AD-B4A5-107CCA4E0A42}" dt="2022-04-25T21:07:59.705" v="185" actId="14100"/>
        <pc:sldMkLst>
          <pc:docMk/>
          <pc:sldMk cId="1910552183" sldId="267"/>
        </pc:sldMkLst>
        <pc:spChg chg="mod">
          <ac:chgData name="Akash Pratap Singh" userId="8a65fdf7bcc32f68" providerId="LiveId" clId="{BC2AD416-6AAB-42AD-B4A5-107CCA4E0A42}" dt="2022-04-25T21:07:44.994" v="181" actId="115"/>
          <ac:spMkLst>
            <pc:docMk/>
            <pc:sldMk cId="1910552183" sldId="267"/>
            <ac:spMk id="2" creationId="{D0C58857-7418-46DA-B24A-094DA9DDAC26}"/>
          </ac:spMkLst>
        </pc:spChg>
        <pc:picChg chg="mod">
          <ac:chgData name="Akash Pratap Singh" userId="8a65fdf7bcc32f68" providerId="LiveId" clId="{BC2AD416-6AAB-42AD-B4A5-107CCA4E0A42}" dt="2022-04-25T21:07:59.705" v="185" actId="14100"/>
          <ac:picMkLst>
            <pc:docMk/>
            <pc:sldMk cId="1910552183" sldId="267"/>
            <ac:picMk id="5" creationId="{5FE698CB-AC50-4A2E-8857-AC32FD42E155}"/>
          </ac:picMkLst>
        </pc:picChg>
      </pc:sldChg>
      <pc:sldChg chg="modSp mod">
        <pc:chgData name="Akash Pratap Singh" userId="8a65fdf7bcc32f68" providerId="LiveId" clId="{BC2AD416-6AAB-42AD-B4A5-107CCA4E0A42}" dt="2022-04-25T21:08:54.327" v="197" actId="14100"/>
        <pc:sldMkLst>
          <pc:docMk/>
          <pc:sldMk cId="890616842" sldId="268"/>
        </pc:sldMkLst>
        <pc:spChg chg="mod">
          <ac:chgData name="Akash Pratap Singh" userId="8a65fdf7bcc32f68" providerId="LiveId" clId="{BC2AD416-6AAB-42AD-B4A5-107CCA4E0A42}" dt="2022-04-25T21:08:48.189" v="196" actId="115"/>
          <ac:spMkLst>
            <pc:docMk/>
            <pc:sldMk cId="890616842" sldId="268"/>
            <ac:spMk id="2" creationId="{096887BA-B001-4335-BFAC-69F1D0C83592}"/>
          </ac:spMkLst>
        </pc:spChg>
        <pc:picChg chg="mod">
          <ac:chgData name="Akash Pratap Singh" userId="8a65fdf7bcc32f68" providerId="LiveId" clId="{BC2AD416-6AAB-42AD-B4A5-107CCA4E0A42}" dt="2022-04-25T21:08:54.327" v="197" actId="14100"/>
          <ac:picMkLst>
            <pc:docMk/>
            <pc:sldMk cId="890616842" sldId="268"/>
            <ac:picMk id="5" creationId="{EF164160-BEAB-45C5-93CA-5B6E32F381C0}"/>
          </ac:picMkLst>
        </pc:picChg>
      </pc:sldChg>
      <pc:sldChg chg="modSp mod">
        <pc:chgData name="Akash Pratap Singh" userId="8a65fdf7bcc32f68" providerId="LiveId" clId="{BC2AD416-6AAB-42AD-B4A5-107CCA4E0A42}" dt="2022-04-25T21:09:41.174" v="210" actId="14100"/>
        <pc:sldMkLst>
          <pc:docMk/>
          <pc:sldMk cId="3296652612" sldId="269"/>
        </pc:sldMkLst>
        <pc:spChg chg="mod">
          <ac:chgData name="Akash Pratap Singh" userId="8a65fdf7bcc32f68" providerId="LiveId" clId="{BC2AD416-6AAB-42AD-B4A5-107CCA4E0A42}" dt="2022-04-25T21:09:24.548" v="206" actId="115"/>
          <ac:spMkLst>
            <pc:docMk/>
            <pc:sldMk cId="3296652612" sldId="269"/>
            <ac:spMk id="2" creationId="{52C49EB1-E476-4E69-AC46-1B0BEA2A1127}"/>
          </ac:spMkLst>
        </pc:spChg>
        <pc:picChg chg="mod">
          <ac:chgData name="Akash Pratap Singh" userId="8a65fdf7bcc32f68" providerId="LiveId" clId="{BC2AD416-6AAB-42AD-B4A5-107CCA4E0A42}" dt="2022-04-25T21:09:41.174" v="210" actId="14100"/>
          <ac:picMkLst>
            <pc:docMk/>
            <pc:sldMk cId="3296652612" sldId="269"/>
            <ac:picMk id="5" creationId="{133D5831-C7A9-4100-ABE3-92959393F7F7}"/>
          </ac:picMkLst>
        </pc:picChg>
      </pc:sldChg>
      <pc:sldChg chg="modSp mod">
        <pc:chgData name="Akash Pratap Singh" userId="8a65fdf7bcc32f68" providerId="LiveId" clId="{BC2AD416-6AAB-42AD-B4A5-107CCA4E0A42}" dt="2022-04-25T21:10:28.806" v="221" actId="115"/>
        <pc:sldMkLst>
          <pc:docMk/>
          <pc:sldMk cId="371520902" sldId="270"/>
        </pc:sldMkLst>
        <pc:spChg chg="mod">
          <ac:chgData name="Akash Pratap Singh" userId="8a65fdf7bcc32f68" providerId="LiveId" clId="{BC2AD416-6AAB-42AD-B4A5-107CCA4E0A42}" dt="2022-04-25T21:10:28.806" v="221" actId="115"/>
          <ac:spMkLst>
            <pc:docMk/>
            <pc:sldMk cId="371520902" sldId="270"/>
            <ac:spMk id="2" creationId="{882F2243-AEB0-44FE-BAAE-7FE90842F4AF}"/>
          </ac:spMkLst>
        </pc:spChg>
        <pc:picChg chg="mod">
          <ac:chgData name="Akash Pratap Singh" userId="8a65fdf7bcc32f68" providerId="LiveId" clId="{BC2AD416-6AAB-42AD-B4A5-107CCA4E0A42}" dt="2022-04-25T21:10:20.631" v="219" actId="14100"/>
          <ac:picMkLst>
            <pc:docMk/>
            <pc:sldMk cId="371520902" sldId="270"/>
            <ac:picMk id="5" creationId="{DFEC4ADF-A389-4378-B6B0-519406908134}"/>
          </ac:picMkLst>
        </pc:picChg>
      </pc:sldChg>
      <pc:sldChg chg="modSp mod">
        <pc:chgData name="Akash Pratap Singh" userId="8a65fdf7bcc32f68" providerId="LiveId" clId="{BC2AD416-6AAB-42AD-B4A5-107CCA4E0A42}" dt="2022-04-25T21:11:14.858" v="234" actId="14100"/>
        <pc:sldMkLst>
          <pc:docMk/>
          <pc:sldMk cId="1779207194" sldId="271"/>
        </pc:sldMkLst>
        <pc:spChg chg="mod">
          <ac:chgData name="Akash Pratap Singh" userId="8a65fdf7bcc32f68" providerId="LiveId" clId="{BC2AD416-6AAB-42AD-B4A5-107CCA4E0A42}" dt="2022-04-25T21:11:00.167" v="230" actId="115"/>
          <ac:spMkLst>
            <pc:docMk/>
            <pc:sldMk cId="1779207194" sldId="271"/>
            <ac:spMk id="2" creationId="{D9C6AE8D-F897-4401-82B9-C03D8807FE69}"/>
          </ac:spMkLst>
        </pc:spChg>
        <pc:picChg chg="mod">
          <ac:chgData name="Akash Pratap Singh" userId="8a65fdf7bcc32f68" providerId="LiveId" clId="{BC2AD416-6AAB-42AD-B4A5-107CCA4E0A42}" dt="2022-04-25T21:11:14.858" v="234" actId="14100"/>
          <ac:picMkLst>
            <pc:docMk/>
            <pc:sldMk cId="1779207194" sldId="271"/>
            <ac:picMk id="5" creationId="{979D162E-B00D-4E8A-B210-C7467C870436}"/>
          </ac:picMkLst>
        </pc:picChg>
      </pc:sldChg>
      <pc:sldChg chg="modSp mod">
        <pc:chgData name="Akash Pratap Singh" userId="8a65fdf7bcc32f68" providerId="LiveId" clId="{BC2AD416-6AAB-42AD-B4A5-107CCA4E0A42}" dt="2022-04-25T21:11:58.452" v="250" actId="115"/>
        <pc:sldMkLst>
          <pc:docMk/>
          <pc:sldMk cId="2281758179" sldId="272"/>
        </pc:sldMkLst>
        <pc:spChg chg="mod">
          <ac:chgData name="Akash Pratap Singh" userId="8a65fdf7bcc32f68" providerId="LiveId" clId="{BC2AD416-6AAB-42AD-B4A5-107CCA4E0A42}" dt="2022-04-25T21:11:58.452" v="250" actId="115"/>
          <ac:spMkLst>
            <pc:docMk/>
            <pc:sldMk cId="2281758179" sldId="272"/>
            <ac:spMk id="2" creationId="{AFFD0CAD-BCB6-4F0E-9E1A-00AD7F1B8D25}"/>
          </ac:spMkLst>
        </pc:spChg>
        <pc:picChg chg="mod">
          <ac:chgData name="Akash Pratap Singh" userId="8a65fdf7bcc32f68" providerId="LiveId" clId="{BC2AD416-6AAB-42AD-B4A5-107CCA4E0A42}" dt="2022-04-25T21:11:48.488" v="248" actId="14100"/>
          <ac:picMkLst>
            <pc:docMk/>
            <pc:sldMk cId="2281758179" sldId="272"/>
            <ac:picMk id="5" creationId="{26482020-8C8F-4060-BE94-6A991852AC76}"/>
          </ac:picMkLst>
        </pc:picChg>
      </pc:sldChg>
      <pc:sldChg chg="modSp mod">
        <pc:chgData name="Akash Pratap Singh" userId="8a65fdf7bcc32f68" providerId="LiveId" clId="{BC2AD416-6AAB-42AD-B4A5-107CCA4E0A42}" dt="2022-04-25T21:12:41.917" v="261" actId="14100"/>
        <pc:sldMkLst>
          <pc:docMk/>
          <pc:sldMk cId="1928331687" sldId="273"/>
        </pc:sldMkLst>
        <pc:spChg chg="mod">
          <ac:chgData name="Akash Pratap Singh" userId="8a65fdf7bcc32f68" providerId="LiveId" clId="{BC2AD416-6AAB-42AD-B4A5-107CCA4E0A42}" dt="2022-04-25T21:12:23.652" v="257" actId="115"/>
          <ac:spMkLst>
            <pc:docMk/>
            <pc:sldMk cId="1928331687" sldId="273"/>
            <ac:spMk id="2" creationId="{54DD1A75-F099-4BEA-ACBB-20FCCB178718}"/>
          </ac:spMkLst>
        </pc:spChg>
        <pc:picChg chg="mod">
          <ac:chgData name="Akash Pratap Singh" userId="8a65fdf7bcc32f68" providerId="LiveId" clId="{BC2AD416-6AAB-42AD-B4A5-107CCA4E0A42}" dt="2022-04-25T21:12:41.917" v="261" actId="14100"/>
          <ac:picMkLst>
            <pc:docMk/>
            <pc:sldMk cId="1928331687" sldId="273"/>
            <ac:picMk id="5" creationId="{E7C74EF2-CDC0-46D3-B052-4036EB7A641E}"/>
          </ac:picMkLst>
        </pc:picChg>
      </pc:sldChg>
      <pc:sldChg chg="addSp delSp modSp mod">
        <pc:chgData name="Akash Pratap Singh" userId="8a65fdf7bcc32f68" providerId="LiveId" clId="{BC2AD416-6AAB-42AD-B4A5-107CCA4E0A42}" dt="2022-04-26T18:46:54.596" v="280"/>
        <pc:sldMkLst>
          <pc:docMk/>
          <pc:sldMk cId="3631837618" sldId="274"/>
        </pc:sldMkLst>
        <pc:spChg chg="mod">
          <ac:chgData name="Akash Pratap Singh" userId="8a65fdf7bcc32f68" providerId="LiveId" clId="{BC2AD416-6AAB-42AD-B4A5-107CCA4E0A42}" dt="2022-04-25T21:13:35.730" v="277" actId="115"/>
          <ac:spMkLst>
            <pc:docMk/>
            <pc:sldMk cId="3631837618" sldId="274"/>
            <ac:spMk id="2" creationId="{B0F0700D-549C-4B6B-8837-B6600CF7345F}"/>
          </ac:spMkLst>
        </pc:spChg>
        <pc:picChg chg="add del mod">
          <ac:chgData name="Akash Pratap Singh" userId="8a65fdf7bcc32f68" providerId="LiveId" clId="{BC2AD416-6AAB-42AD-B4A5-107CCA4E0A42}" dt="2022-04-26T18:46:54.596" v="280"/>
          <ac:picMkLst>
            <pc:docMk/>
            <pc:sldMk cId="3631837618" sldId="274"/>
            <ac:picMk id="4" creationId="{B8E6D9CF-6792-4EC2-A0AF-6A48439B6F01}"/>
          </ac:picMkLst>
        </pc:picChg>
        <pc:picChg chg="mod">
          <ac:chgData name="Akash Pratap Singh" userId="8a65fdf7bcc32f68" providerId="LiveId" clId="{BC2AD416-6AAB-42AD-B4A5-107CCA4E0A42}" dt="2022-04-25T21:13:27.590" v="275" actId="14100"/>
          <ac:picMkLst>
            <pc:docMk/>
            <pc:sldMk cId="3631837618" sldId="274"/>
            <ac:picMk id="5" creationId="{C01BFFBC-D1CF-47EC-BCC1-D6EA69E29E38}"/>
          </ac:picMkLst>
        </pc:picChg>
      </pc:sldChg>
      <pc:sldChg chg="modSp mod">
        <pc:chgData name="Akash Pratap Singh" userId="8a65fdf7bcc32f68" providerId="LiveId" clId="{BC2AD416-6AAB-42AD-B4A5-107CCA4E0A42}" dt="2022-04-25T20:58:51.118" v="64" actId="20577"/>
        <pc:sldMkLst>
          <pc:docMk/>
          <pc:sldMk cId="1794667267" sldId="276"/>
        </pc:sldMkLst>
        <pc:spChg chg="mod">
          <ac:chgData name="Akash Pratap Singh" userId="8a65fdf7bcc32f68" providerId="LiveId" clId="{BC2AD416-6AAB-42AD-B4A5-107CCA4E0A42}" dt="2022-04-25T20:58:51.118" v="64" actId="20577"/>
          <ac:spMkLst>
            <pc:docMk/>
            <pc:sldMk cId="1794667267" sldId="276"/>
            <ac:spMk id="3" creationId="{B6E6064B-B346-42ED-A431-A9254EA5B059}"/>
          </ac:spMkLst>
        </pc:spChg>
      </pc:sldChg>
      <pc:sldChg chg="modSp mod">
        <pc:chgData name="Akash Pratap Singh" userId="8a65fdf7bcc32f68" providerId="LiveId" clId="{BC2AD416-6AAB-42AD-B4A5-107CCA4E0A42}" dt="2022-04-26T19:17:14.805" v="605" actId="14100"/>
        <pc:sldMkLst>
          <pc:docMk/>
          <pc:sldMk cId="2324844783" sldId="278"/>
        </pc:sldMkLst>
        <pc:spChg chg="mod">
          <ac:chgData name="Akash Pratap Singh" userId="8a65fdf7bcc32f68" providerId="LiveId" clId="{BC2AD416-6AAB-42AD-B4A5-107CCA4E0A42}" dt="2022-04-25T20:55:23.397" v="1" actId="27636"/>
          <ac:spMkLst>
            <pc:docMk/>
            <pc:sldMk cId="2324844783" sldId="278"/>
            <ac:spMk id="2" creationId="{837262BA-4438-487D-9763-D5C9C7EF01F8}"/>
          </ac:spMkLst>
        </pc:spChg>
        <pc:picChg chg="mod">
          <ac:chgData name="Akash Pratap Singh" userId="8a65fdf7bcc32f68" providerId="LiveId" clId="{BC2AD416-6AAB-42AD-B4A5-107CCA4E0A42}" dt="2022-04-26T19:17:14.805" v="605" actId="14100"/>
          <ac:picMkLst>
            <pc:docMk/>
            <pc:sldMk cId="2324844783" sldId="278"/>
            <ac:picMk id="5" creationId="{176E552F-012E-47F4-827C-8073E5334DE4}"/>
          </ac:picMkLst>
        </pc:picChg>
      </pc:sldChg>
      <pc:sldChg chg="modSp new mod">
        <pc:chgData name="Akash Pratap Singh" userId="8a65fdf7bcc32f68" providerId="LiveId" clId="{BC2AD416-6AAB-42AD-B4A5-107CCA4E0A42}" dt="2022-04-26T18:48:07.945" v="477" actId="20577"/>
        <pc:sldMkLst>
          <pc:docMk/>
          <pc:sldMk cId="3886800143" sldId="279"/>
        </pc:sldMkLst>
        <pc:spChg chg="mod">
          <ac:chgData name="Akash Pratap Singh" userId="8a65fdf7bcc32f68" providerId="LiveId" clId="{BC2AD416-6AAB-42AD-B4A5-107CCA4E0A42}" dt="2022-04-26T18:47:16.036" v="287" actId="14100"/>
          <ac:spMkLst>
            <pc:docMk/>
            <pc:sldMk cId="3886800143" sldId="279"/>
            <ac:spMk id="2" creationId="{5E46A8EC-5385-4399-9F28-D8F71C509D53}"/>
          </ac:spMkLst>
        </pc:spChg>
        <pc:spChg chg="mod">
          <ac:chgData name="Akash Pratap Singh" userId="8a65fdf7bcc32f68" providerId="LiveId" clId="{BC2AD416-6AAB-42AD-B4A5-107CCA4E0A42}" dt="2022-04-26T18:48:07.945" v="477" actId="20577"/>
          <ac:spMkLst>
            <pc:docMk/>
            <pc:sldMk cId="3886800143" sldId="279"/>
            <ac:spMk id="3" creationId="{20C576CE-FE5F-42C7-AC08-E872E69A606D}"/>
          </ac:spMkLst>
        </pc:spChg>
      </pc:sldChg>
      <pc:sldChg chg="addSp delSp modSp new mod">
        <pc:chgData name="Akash Pratap Singh" userId="8a65fdf7bcc32f68" providerId="LiveId" clId="{BC2AD416-6AAB-42AD-B4A5-107CCA4E0A42}" dt="2022-04-26T19:14:28.441" v="590" actId="208"/>
        <pc:sldMkLst>
          <pc:docMk/>
          <pc:sldMk cId="1345247319" sldId="280"/>
        </pc:sldMkLst>
        <pc:spChg chg="mod">
          <ac:chgData name="Akash Pratap Singh" userId="8a65fdf7bcc32f68" providerId="LiveId" clId="{BC2AD416-6AAB-42AD-B4A5-107CCA4E0A42}" dt="2022-04-26T18:48:44.914" v="486" actId="14100"/>
          <ac:spMkLst>
            <pc:docMk/>
            <pc:sldMk cId="1345247319" sldId="280"/>
            <ac:spMk id="2" creationId="{B32C71E0-2EBD-44D7-82A1-5FEF44C97785}"/>
          </ac:spMkLst>
        </pc:spChg>
        <pc:spChg chg="del">
          <ac:chgData name="Akash Pratap Singh" userId="8a65fdf7bcc32f68" providerId="LiveId" clId="{BC2AD416-6AAB-42AD-B4A5-107CCA4E0A42}" dt="2022-04-26T18:48:53.483" v="487"/>
          <ac:spMkLst>
            <pc:docMk/>
            <pc:sldMk cId="1345247319" sldId="280"/>
            <ac:spMk id="3" creationId="{28952C29-5051-4C35-854B-9A7436A7F5E6}"/>
          </ac:spMkLst>
        </pc:spChg>
        <pc:picChg chg="add mod">
          <ac:chgData name="Akash Pratap Singh" userId="8a65fdf7bcc32f68" providerId="LiveId" clId="{BC2AD416-6AAB-42AD-B4A5-107CCA4E0A42}" dt="2022-04-26T19:14:28.441" v="590" actId="208"/>
          <ac:picMkLst>
            <pc:docMk/>
            <pc:sldMk cId="1345247319" sldId="280"/>
            <ac:picMk id="5" creationId="{AC2275F4-4924-4305-800C-F4B6D1E99447}"/>
          </ac:picMkLst>
        </pc:picChg>
      </pc:sldChg>
      <pc:sldChg chg="addSp delSp modSp new mod">
        <pc:chgData name="Akash Pratap Singh" userId="8a65fdf7bcc32f68" providerId="LiveId" clId="{BC2AD416-6AAB-42AD-B4A5-107CCA4E0A42}" dt="2022-04-26T19:14:34.405" v="591" actId="208"/>
        <pc:sldMkLst>
          <pc:docMk/>
          <pc:sldMk cId="1542409110" sldId="281"/>
        </pc:sldMkLst>
        <pc:spChg chg="mod">
          <ac:chgData name="Akash Pratap Singh" userId="8a65fdf7bcc32f68" providerId="LiveId" clId="{BC2AD416-6AAB-42AD-B4A5-107CCA4E0A42}" dt="2022-04-26T18:49:33.972" v="501" actId="27636"/>
          <ac:spMkLst>
            <pc:docMk/>
            <pc:sldMk cId="1542409110" sldId="281"/>
            <ac:spMk id="2" creationId="{920CB932-6DC7-4439-80A1-0A2CD334D53E}"/>
          </ac:spMkLst>
        </pc:spChg>
        <pc:spChg chg="del">
          <ac:chgData name="Akash Pratap Singh" userId="8a65fdf7bcc32f68" providerId="LiveId" clId="{BC2AD416-6AAB-42AD-B4A5-107CCA4E0A42}" dt="2022-04-26T19:03:08.005" v="502"/>
          <ac:spMkLst>
            <pc:docMk/>
            <pc:sldMk cId="1542409110" sldId="281"/>
            <ac:spMk id="3" creationId="{6F964497-0008-4C95-95B7-63A4175E443E}"/>
          </ac:spMkLst>
        </pc:spChg>
        <pc:picChg chg="add mod">
          <ac:chgData name="Akash Pratap Singh" userId="8a65fdf7bcc32f68" providerId="LiveId" clId="{BC2AD416-6AAB-42AD-B4A5-107CCA4E0A42}" dt="2022-04-26T19:14:34.405" v="591" actId="208"/>
          <ac:picMkLst>
            <pc:docMk/>
            <pc:sldMk cId="1542409110" sldId="281"/>
            <ac:picMk id="5" creationId="{181B6A4C-8A2F-41EB-A4A2-5018AECD9BDF}"/>
          </ac:picMkLst>
        </pc:picChg>
      </pc:sldChg>
      <pc:sldChg chg="new del">
        <pc:chgData name="Akash Pratap Singh" userId="8a65fdf7bcc32f68" providerId="LiveId" clId="{BC2AD416-6AAB-42AD-B4A5-107CCA4E0A42}" dt="2022-04-26T19:03:45.452" v="510" actId="47"/>
        <pc:sldMkLst>
          <pc:docMk/>
          <pc:sldMk cId="3049712483" sldId="282"/>
        </pc:sldMkLst>
      </pc:sldChg>
      <pc:sldChg chg="addSp delSp modSp add mod">
        <pc:chgData name="Akash Pratap Singh" userId="8a65fdf7bcc32f68" providerId="LiveId" clId="{BC2AD416-6AAB-42AD-B4A5-107CCA4E0A42}" dt="2022-04-26T19:14:43.327" v="592" actId="208"/>
        <pc:sldMkLst>
          <pc:docMk/>
          <pc:sldMk cId="3834708218" sldId="283"/>
        </pc:sldMkLst>
        <pc:spChg chg="add del mod">
          <ac:chgData name="Akash Pratap Singh" userId="8a65fdf7bcc32f68" providerId="LiveId" clId="{BC2AD416-6AAB-42AD-B4A5-107CCA4E0A42}" dt="2022-04-26T19:04:39.675" v="524"/>
          <ac:spMkLst>
            <pc:docMk/>
            <pc:sldMk cId="3834708218" sldId="283"/>
            <ac:spMk id="4" creationId="{67002189-24AD-4FEA-AF3A-9A88FAA85263}"/>
          </ac:spMkLst>
        </pc:spChg>
        <pc:picChg chg="del">
          <ac:chgData name="Akash Pratap Singh" userId="8a65fdf7bcc32f68" providerId="LiveId" clId="{BC2AD416-6AAB-42AD-B4A5-107CCA4E0A42}" dt="2022-04-26T19:03:52.022" v="511" actId="478"/>
          <ac:picMkLst>
            <pc:docMk/>
            <pc:sldMk cId="3834708218" sldId="283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14:43.327" v="592" actId="208"/>
          <ac:picMkLst>
            <pc:docMk/>
            <pc:sldMk cId="3834708218" sldId="283"/>
            <ac:picMk id="7" creationId="{5C3F0B9D-92F4-4CBF-A5A2-59035248C437}"/>
          </ac:picMkLst>
        </pc:picChg>
      </pc:sldChg>
      <pc:sldChg chg="addSp delSp modSp add mod">
        <pc:chgData name="Akash Pratap Singh" userId="8a65fdf7bcc32f68" providerId="LiveId" clId="{BC2AD416-6AAB-42AD-B4A5-107CCA4E0A42}" dt="2022-04-26T19:05:25.531" v="534" actId="14100"/>
        <pc:sldMkLst>
          <pc:docMk/>
          <pc:sldMk cId="4098152553" sldId="284"/>
        </pc:sldMkLst>
        <pc:spChg chg="add del mod">
          <ac:chgData name="Akash Pratap Singh" userId="8a65fdf7bcc32f68" providerId="LiveId" clId="{BC2AD416-6AAB-42AD-B4A5-107CCA4E0A42}" dt="2022-04-26T19:05:11.708" v="530"/>
          <ac:spMkLst>
            <pc:docMk/>
            <pc:sldMk cId="4098152553" sldId="284"/>
            <ac:spMk id="4" creationId="{5190E032-8E76-47FD-AF14-7A5C7352D8ED}"/>
          </ac:spMkLst>
        </pc:spChg>
        <pc:picChg chg="del">
          <ac:chgData name="Akash Pratap Singh" userId="8a65fdf7bcc32f68" providerId="LiveId" clId="{BC2AD416-6AAB-42AD-B4A5-107CCA4E0A42}" dt="2022-04-26T19:04:01.976" v="515" actId="478"/>
          <ac:picMkLst>
            <pc:docMk/>
            <pc:sldMk cId="4098152553" sldId="284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05:25.531" v="534" actId="14100"/>
          <ac:picMkLst>
            <pc:docMk/>
            <pc:sldMk cId="4098152553" sldId="284"/>
            <ac:picMk id="7" creationId="{FEB341FE-F452-464C-8407-6C8ABDF2ED79}"/>
          </ac:picMkLst>
        </pc:picChg>
      </pc:sldChg>
      <pc:sldChg chg="addSp delSp modSp add mod">
        <pc:chgData name="Akash Pratap Singh" userId="8a65fdf7bcc32f68" providerId="LiveId" clId="{BC2AD416-6AAB-42AD-B4A5-107CCA4E0A42}" dt="2022-04-26T19:06:10.143" v="541" actId="14100"/>
        <pc:sldMkLst>
          <pc:docMk/>
          <pc:sldMk cId="3239813145" sldId="285"/>
        </pc:sldMkLst>
        <pc:spChg chg="add del mod">
          <ac:chgData name="Akash Pratap Singh" userId="8a65fdf7bcc32f68" providerId="LiveId" clId="{BC2AD416-6AAB-42AD-B4A5-107CCA4E0A42}" dt="2022-04-26T19:05:45.577" v="535"/>
          <ac:spMkLst>
            <pc:docMk/>
            <pc:sldMk cId="3239813145" sldId="285"/>
            <ac:spMk id="4" creationId="{600C0AA1-9C7F-4247-ABA7-9419E3D34C33}"/>
          </ac:spMkLst>
        </pc:spChg>
        <pc:picChg chg="del">
          <ac:chgData name="Akash Pratap Singh" userId="8a65fdf7bcc32f68" providerId="LiveId" clId="{BC2AD416-6AAB-42AD-B4A5-107CCA4E0A42}" dt="2022-04-26T19:04:05.149" v="516" actId="478"/>
          <ac:picMkLst>
            <pc:docMk/>
            <pc:sldMk cId="3239813145" sldId="285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06:10.143" v="541" actId="14100"/>
          <ac:picMkLst>
            <pc:docMk/>
            <pc:sldMk cId="3239813145" sldId="285"/>
            <ac:picMk id="7" creationId="{546BC137-405B-4B62-96E8-8C897E400E10}"/>
          </ac:picMkLst>
        </pc:picChg>
      </pc:sldChg>
      <pc:sldChg chg="addSp delSp modSp add mod">
        <pc:chgData name="Akash Pratap Singh" userId="8a65fdf7bcc32f68" providerId="LiveId" clId="{BC2AD416-6AAB-42AD-B4A5-107CCA4E0A42}" dt="2022-04-26T19:06:35.913" v="547" actId="14100"/>
        <pc:sldMkLst>
          <pc:docMk/>
          <pc:sldMk cId="2544977844" sldId="286"/>
        </pc:sldMkLst>
        <pc:spChg chg="add del mod">
          <ac:chgData name="Akash Pratap Singh" userId="8a65fdf7bcc32f68" providerId="LiveId" clId="{BC2AD416-6AAB-42AD-B4A5-107CCA4E0A42}" dt="2022-04-26T19:06:19.596" v="542"/>
          <ac:spMkLst>
            <pc:docMk/>
            <pc:sldMk cId="2544977844" sldId="286"/>
            <ac:spMk id="4" creationId="{5886D550-C714-4F7A-A054-D45F43BECFC1}"/>
          </ac:spMkLst>
        </pc:spChg>
        <pc:picChg chg="del">
          <ac:chgData name="Akash Pratap Singh" userId="8a65fdf7bcc32f68" providerId="LiveId" clId="{BC2AD416-6AAB-42AD-B4A5-107CCA4E0A42}" dt="2022-04-26T19:04:08.349" v="517" actId="478"/>
          <ac:picMkLst>
            <pc:docMk/>
            <pc:sldMk cId="2544977844" sldId="286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06:35.913" v="547" actId="14100"/>
          <ac:picMkLst>
            <pc:docMk/>
            <pc:sldMk cId="2544977844" sldId="286"/>
            <ac:picMk id="7" creationId="{B3294A89-52FD-4F43-B5A4-13F213E888A6}"/>
          </ac:picMkLst>
        </pc:picChg>
      </pc:sldChg>
      <pc:sldChg chg="addSp delSp modSp add mod">
        <pc:chgData name="Akash Pratap Singh" userId="8a65fdf7bcc32f68" providerId="LiveId" clId="{BC2AD416-6AAB-42AD-B4A5-107CCA4E0A42}" dt="2022-04-26T19:16:22.782" v="598" actId="208"/>
        <pc:sldMkLst>
          <pc:docMk/>
          <pc:sldMk cId="3714472090" sldId="287"/>
        </pc:sldMkLst>
        <pc:spChg chg="add del mod">
          <ac:chgData name="Akash Pratap Singh" userId="8a65fdf7bcc32f68" providerId="LiveId" clId="{BC2AD416-6AAB-42AD-B4A5-107CCA4E0A42}" dt="2022-04-26T19:06:46.515" v="548"/>
          <ac:spMkLst>
            <pc:docMk/>
            <pc:sldMk cId="3714472090" sldId="287"/>
            <ac:spMk id="4" creationId="{85DAAFD0-8F5B-45AA-A89C-2D3193E209A9}"/>
          </ac:spMkLst>
        </pc:spChg>
        <pc:picChg chg="del">
          <ac:chgData name="Akash Pratap Singh" userId="8a65fdf7bcc32f68" providerId="LiveId" clId="{BC2AD416-6AAB-42AD-B4A5-107CCA4E0A42}" dt="2022-04-26T19:04:20.755" v="521" actId="478"/>
          <ac:picMkLst>
            <pc:docMk/>
            <pc:sldMk cId="3714472090" sldId="287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16:22.782" v="598" actId="208"/>
          <ac:picMkLst>
            <pc:docMk/>
            <pc:sldMk cId="3714472090" sldId="287"/>
            <ac:picMk id="7" creationId="{7E5EDCBF-56E7-445A-A2A2-7059A85B8E97}"/>
          </ac:picMkLst>
        </pc:picChg>
      </pc:sldChg>
      <pc:sldChg chg="addSp delSp modSp add mod">
        <pc:chgData name="Akash Pratap Singh" userId="8a65fdf7bcc32f68" providerId="LiveId" clId="{BC2AD416-6AAB-42AD-B4A5-107CCA4E0A42}" dt="2022-04-26T19:19:29.358" v="607" actId="14100"/>
        <pc:sldMkLst>
          <pc:docMk/>
          <pc:sldMk cId="2528374951" sldId="288"/>
        </pc:sldMkLst>
        <pc:spChg chg="add del mod">
          <ac:chgData name="Akash Pratap Singh" userId="8a65fdf7bcc32f68" providerId="LiveId" clId="{BC2AD416-6AAB-42AD-B4A5-107CCA4E0A42}" dt="2022-04-26T19:07:17.213" v="554"/>
          <ac:spMkLst>
            <pc:docMk/>
            <pc:sldMk cId="2528374951" sldId="288"/>
            <ac:spMk id="4" creationId="{0EAD5E1C-789C-4906-89D2-C69E2853AADD}"/>
          </ac:spMkLst>
        </pc:spChg>
        <pc:picChg chg="del">
          <ac:chgData name="Akash Pratap Singh" userId="8a65fdf7bcc32f68" providerId="LiveId" clId="{BC2AD416-6AAB-42AD-B4A5-107CCA4E0A42}" dt="2022-04-26T19:04:23.818" v="522" actId="478"/>
          <ac:picMkLst>
            <pc:docMk/>
            <pc:sldMk cId="2528374951" sldId="288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19:29.358" v="607" actId="14100"/>
          <ac:picMkLst>
            <pc:docMk/>
            <pc:sldMk cId="2528374951" sldId="288"/>
            <ac:picMk id="7" creationId="{C43413D9-0951-46F7-B33E-FA03B840BA65}"/>
          </ac:picMkLst>
        </pc:picChg>
        <pc:inkChg chg="add">
          <ac:chgData name="Akash Pratap Singh" userId="8a65fdf7bcc32f68" providerId="LiveId" clId="{BC2AD416-6AAB-42AD-B4A5-107CCA4E0A42}" dt="2022-04-26T19:11:31.005" v="584" actId="9405"/>
          <ac:inkMkLst>
            <pc:docMk/>
            <pc:sldMk cId="2528374951" sldId="288"/>
            <ac:inkMk id="8" creationId="{CDF9CF4B-B636-494C-A4D7-BE6D1B8A44E3}"/>
          </ac:inkMkLst>
        </pc:inkChg>
        <pc:inkChg chg="add">
          <ac:chgData name="Akash Pratap Singh" userId="8a65fdf7bcc32f68" providerId="LiveId" clId="{BC2AD416-6AAB-42AD-B4A5-107CCA4E0A42}" dt="2022-04-26T19:11:54.308" v="585" actId="9405"/>
          <ac:inkMkLst>
            <pc:docMk/>
            <pc:sldMk cId="2528374951" sldId="288"/>
            <ac:inkMk id="9" creationId="{66C3785B-BA89-44D3-9F94-46A8F905CEC0}"/>
          </ac:inkMkLst>
        </pc:inkChg>
        <pc:inkChg chg="add del">
          <ac:chgData name="Akash Pratap Singh" userId="8a65fdf7bcc32f68" providerId="LiveId" clId="{BC2AD416-6AAB-42AD-B4A5-107CCA4E0A42}" dt="2022-04-26T19:12:23.988" v="587" actId="9405"/>
          <ac:inkMkLst>
            <pc:docMk/>
            <pc:sldMk cId="2528374951" sldId="288"/>
            <ac:inkMk id="10" creationId="{9291E4F4-3E6B-48E0-BB67-CC7B219BA74A}"/>
          </ac:inkMkLst>
        </pc:inkChg>
      </pc:sldChg>
      <pc:sldChg chg="addSp delSp modSp add mod">
        <pc:chgData name="Akash Pratap Singh" userId="8a65fdf7bcc32f68" providerId="LiveId" clId="{BC2AD416-6AAB-42AD-B4A5-107CCA4E0A42}" dt="2022-04-26T19:15:41.750" v="594" actId="208"/>
        <pc:sldMkLst>
          <pc:docMk/>
          <pc:sldMk cId="3033363191" sldId="289"/>
        </pc:sldMkLst>
        <pc:spChg chg="add del mod">
          <ac:chgData name="Akash Pratap Singh" userId="8a65fdf7bcc32f68" providerId="LiveId" clId="{BC2AD416-6AAB-42AD-B4A5-107CCA4E0A42}" dt="2022-04-26T19:07:46.744" v="559"/>
          <ac:spMkLst>
            <pc:docMk/>
            <pc:sldMk cId="3033363191" sldId="289"/>
            <ac:spMk id="4" creationId="{C6E8D143-4D52-49B4-8F03-4B5183D2D99D}"/>
          </ac:spMkLst>
        </pc:spChg>
        <pc:grpChg chg="del mod">
          <ac:chgData name="Akash Pratap Singh" userId="8a65fdf7bcc32f68" providerId="LiveId" clId="{BC2AD416-6AAB-42AD-B4A5-107CCA4E0A42}" dt="2022-04-26T19:10:40.654" v="583"/>
          <ac:grpSpMkLst>
            <pc:docMk/>
            <pc:sldMk cId="3033363191" sldId="289"/>
            <ac:grpSpMk id="14" creationId="{FE66617D-3B44-4C9F-A92A-AAA14F7C10BB}"/>
          </ac:grpSpMkLst>
        </pc:grpChg>
        <pc:grpChg chg="mod">
          <ac:chgData name="Akash Pratap Singh" userId="8a65fdf7bcc32f68" providerId="LiveId" clId="{BC2AD416-6AAB-42AD-B4A5-107CCA4E0A42}" dt="2022-04-26T19:10:40.654" v="583"/>
          <ac:grpSpMkLst>
            <pc:docMk/>
            <pc:sldMk cId="3033363191" sldId="289"/>
            <ac:grpSpMk id="16" creationId="{CEB71521-4AFB-4F18-8324-692493C832AE}"/>
          </ac:grpSpMkLst>
        </pc:grpChg>
        <pc:picChg chg="del">
          <ac:chgData name="Akash Pratap Singh" userId="8a65fdf7bcc32f68" providerId="LiveId" clId="{BC2AD416-6AAB-42AD-B4A5-107CCA4E0A42}" dt="2022-04-26T19:04:27.093" v="523" actId="478"/>
          <ac:picMkLst>
            <pc:docMk/>
            <pc:sldMk cId="3033363191" sldId="289"/>
            <ac:picMk id="5" creationId="{181B6A4C-8A2F-41EB-A4A2-5018AECD9BDF}"/>
          </ac:picMkLst>
        </pc:picChg>
        <pc:picChg chg="add mod">
          <ac:chgData name="Akash Pratap Singh" userId="8a65fdf7bcc32f68" providerId="LiveId" clId="{BC2AD416-6AAB-42AD-B4A5-107CCA4E0A42}" dt="2022-04-26T19:15:41.750" v="594" actId="208"/>
          <ac:picMkLst>
            <pc:docMk/>
            <pc:sldMk cId="3033363191" sldId="289"/>
            <ac:picMk id="7" creationId="{C2323B04-7F22-4210-81CF-79DCD2DD5ADF}"/>
          </ac:picMkLst>
        </pc:picChg>
        <pc:picChg chg="add del mod">
          <ac:chgData name="Akash Pratap Singh" userId="8a65fdf7bcc32f68" providerId="LiveId" clId="{BC2AD416-6AAB-42AD-B4A5-107CCA4E0A42}" dt="2022-04-26T19:08:09.327" v="566"/>
          <ac:picMkLst>
            <pc:docMk/>
            <pc:sldMk cId="3033363191" sldId="289"/>
            <ac:picMk id="9" creationId="{E891F403-532E-4160-A46D-661EF46B4ED1}"/>
          </ac:picMkLst>
        </pc:picChg>
        <pc:inkChg chg="add">
          <ac:chgData name="Akash Pratap Singh" userId="8a65fdf7bcc32f68" providerId="LiveId" clId="{BC2AD416-6AAB-42AD-B4A5-107CCA4E0A42}" dt="2022-04-26T19:10:13.092" v="577" actId="9405"/>
          <ac:inkMkLst>
            <pc:docMk/>
            <pc:sldMk cId="3033363191" sldId="289"/>
            <ac:inkMk id="10" creationId="{33C1E2DB-5301-4854-8F49-4991F4DE6216}"/>
          </ac:inkMkLst>
        </pc:inkChg>
        <pc:inkChg chg="add">
          <ac:chgData name="Akash Pratap Singh" userId="8a65fdf7bcc32f68" providerId="LiveId" clId="{BC2AD416-6AAB-42AD-B4A5-107CCA4E0A42}" dt="2022-04-26T19:10:24.662" v="578" actId="9405"/>
          <ac:inkMkLst>
            <pc:docMk/>
            <pc:sldMk cId="3033363191" sldId="289"/>
            <ac:inkMk id="11" creationId="{CFBFB986-FDA9-4806-8D64-25D774B949D1}"/>
          </ac:inkMkLst>
        </pc:inkChg>
        <pc:inkChg chg="add mod">
          <ac:chgData name="Akash Pratap Singh" userId="8a65fdf7bcc32f68" providerId="LiveId" clId="{BC2AD416-6AAB-42AD-B4A5-107CCA4E0A42}" dt="2022-04-26T19:10:40.654" v="583"/>
          <ac:inkMkLst>
            <pc:docMk/>
            <pc:sldMk cId="3033363191" sldId="289"/>
            <ac:inkMk id="12" creationId="{C4861BFD-6771-43E5-8132-4D8BB95A43BA}"/>
          </ac:inkMkLst>
        </pc:inkChg>
        <pc:inkChg chg="add mod">
          <ac:chgData name="Akash Pratap Singh" userId="8a65fdf7bcc32f68" providerId="LiveId" clId="{BC2AD416-6AAB-42AD-B4A5-107CCA4E0A42}" dt="2022-04-26T19:10:40.654" v="583"/>
          <ac:inkMkLst>
            <pc:docMk/>
            <pc:sldMk cId="3033363191" sldId="289"/>
            <ac:inkMk id="13" creationId="{ADDDF4F4-6FAD-4825-A4DC-DB840403B081}"/>
          </ac:inkMkLst>
        </pc:inkChg>
        <pc:inkChg chg="add mod">
          <ac:chgData name="Akash Pratap Singh" userId="8a65fdf7bcc32f68" providerId="LiveId" clId="{BC2AD416-6AAB-42AD-B4A5-107CCA4E0A42}" dt="2022-04-26T19:10:40.654" v="583"/>
          <ac:inkMkLst>
            <pc:docMk/>
            <pc:sldMk cId="3033363191" sldId="289"/>
            <ac:inkMk id="15" creationId="{885F0E36-F745-4D24-806B-A42DA2EF0D5E}"/>
          </ac:inkMkLst>
        </pc:inkChg>
      </pc:sldChg>
      <pc:sldChg chg="addSp delSp modSp add mod">
        <pc:chgData name="Akash Pratap Singh" userId="8a65fdf7bcc32f68" providerId="LiveId" clId="{BC2AD416-6AAB-42AD-B4A5-107CCA4E0A42}" dt="2022-04-26T19:15:46.241" v="595" actId="208"/>
        <pc:sldMkLst>
          <pc:docMk/>
          <pc:sldMk cId="46664003" sldId="290"/>
        </pc:sldMkLst>
        <pc:spChg chg="add del mod">
          <ac:chgData name="Akash Pratap Singh" userId="8a65fdf7bcc32f68" providerId="LiveId" clId="{BC2AD416-6AAB-42AD-B4A5-107CCA4E0A42}" dt="2022-04-26T19:08:25.385" v="569"/>
          <ac:spMkLst>
            <pc:docMk/>
            <pc:sldMk cId="46664003" sldId="290"/>
            <ac:spMk id="4" creationId="{38CEBC07-CF6F-4752-B319-4410824B89B5}"/>
          </ac:spMkLst>
        </pc:spChg>
        <pc:picChg chg="add mod">
          <ac:chgData name="Akash Pratap Singh" userId="8a65fdf7bcc32f68" providerId="LiveId" clId="{BC2AD416-6AAB-42AD-B4A5-107CCA4E0A42}" dt="2022-04-26T19:15:46.241" v="595" actId="208"/>
          <ac:picMkLst>
            <pc:docMk/>
            <pc:sldMk cId="46664003" sldId="290"/>
            <ac:picMk id="6" creationId="{8F830662-19E4-4ED6-B3FD-FE270093465D}"/>
          </ac:picMkLst>
        </pc:picChg>
        <pc:picChg chg="del">
          <ac:chgData name="Akash Pratap Singh" userId="8a65fdf7bcc32f68" providerId="LiveId" clId="{BC2AD416-6AAB-42AD-B4A5-107CCA4E0A42}" dt="2022-04-26T19:08:18.060" v="568" actId="478"/>
          <ac:picMkLst>
            <pc:docMk/>
            <pc:sldMk cId="46664003" sldId="290"/>
            <ac:picMk id="7" creationId="{C2323B04-7F22-4210-81CF-79DCD2DD5ADF}"/>
          </ac:picMkLst>
        </pc:picChg>
      </pc:sldChg>
      <pc:sldMasterChg chg="new mod addSldLayout">
        <pc:chgData name="Akash Pratap Singh" userId="8a65fdf7bcc32f68" providerId="LiveId" clId="{BC2AD416-6AAB-42AD-B4A5-107CCA4E0A42}" dt="2022-04-25T21:00:47.666" v="101" actId="6938"/>
        <pc:sldMasterMkLst>
          <pc:docMk/>
          <pc:sldMasterMk cId="2094524477" sldId="2147483714"/>
        </pc:sldMasterMkLst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4237768596" sldId="2147483715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2886763780" sldId="2147483716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3524323177" sldId="2147483717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1468308366" sldId="2147483718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336667454" sldId="2147483719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1074108146" sldId="2147483720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3140169679" sldId="2147483721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3262711824" sldId="2147483722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4107475984" sldId="2147483723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819030505" sldId="2147483724"/>
          </pc:sldLayoutMkLst>
        </pc:sldLayoutChg>
        <pc:sldLayoutChg chg="new replId">
          <pc:chgData name="Akash Pratap Singh" userId="8a65fdf7bcc32f68" providerId="LiveId" clId="{BC2AD416-6AAB-42AD-B4A5-107CCA4E0A42}" dt="2022-04-25T21:00:47.666" v="101" actId="6938"/>
          <pc:sldLayoutMkLst>
            <pc:docMk/>
            <pc:sldMasterMk cId="2094524477" sldId="2147483714"/>
            <pc:sldLayoutMk cId="1907280198" sldId="214748372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2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1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1:5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0:1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24575,'1'-4'0,"1"1"0,-1-1 0,1 1 0,0-1 0,-1 1 0,2 0 0,-1-1 0,0 1 0,1 0 0,3-3 0,4-6 0,9-19 0,-14 24 0,-1 0 0,1 0 0,0 0 0,0 0 0,0 1 0,1 0 0,0 0 0,1 0 0,-1 1 0,13-8 0,5-1 0,-10 6 0,1-1 0,0 2 0,24-9 0,-38 16 0,1-1 0,-1 1 0,1 0 0,-1-1 0,1 1 0,-1 0 0,1 0 0,-1 0 0,1 1 0,-1-1 0,1 0 0,-1 0 0,0 1 0,1-1 0,-1 1 0,1-1 0,-1 1 0,0 0 0,1-1 0,-1 1 0,1 1 0,1 1 0,-1-1 0,0 0 0,0 1 0,0-1 0,0 1 0,-1 0 0,1 0 0,-1-1 0,2 6 0,1 4 0,-1-1 0,-1 1 0,0 0 0,1 14 0,9 64 0,-7-59 0,-1-1 0,0 40 0,-4-60 0,-1 0 0,0 0 0,-1-1 0,0 1 0,0 0 0,-1-1 0,0 0 0,-1 1 0,0-1 0,0-1 0,-7 12 0,-7 7 0,1-1 0,-1-1 0,0 0 0,-32 31 0,28-38 0,15-13 0,1 0 0,0 0 0,1 0 0,-1 1 0,1 0 0,-6 8 0,11-13 0,0-1 0,0 0 0,-1 1 0,1-1 0,0 0 0,0 1 0,0-1 0,1 0 0,-1 1 0,0-1 0,0 0 0,0 0 0,0 1 0,0-1 0,0 0 0,0 1 0,0-1 0,1 0 0,-1 1 0,0-1 0,0 0 0,0 0 0,1 1 0,-1-1 0,0 0 0,0 0 0,1 0 0,-1 1 0,0-1 0,1 0 0,-1 0 0,0 0 0,0 0 0,1 0 0,-1 0 0,0 1 0,1-1 0,-1 0 0,0 0 0,1 0 0,-1 0 0,0 0 0,1 0 0,-1 0 0,20 1 0,-19-1 0,216-2-1365,-192 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0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80 24575,'-8'0'0,"0"1"0,0 0 0,0 0 0,0 1 0,1 0 0,-1 0 0,0 1 0,1 0 0,-8 4 0,-5 4 0,-33 26 0,40-27 0,-4 0 0,-1 0 0,0-1 0,-21 7 0,23-9 0,-4 0 0,13-5 0,-1 1 0,0 0 0,1 0 0,0 1 0,0 0 0,-10 7 0,16-10 0,0 0 0,0 0 0,0 0 0,0 0 0,0 0 0,0 1 0,1-1 0,-1 0 0,0 1 0,1-1 0,-1 0 0,1 1 0,-1-1 0,1 1 0,-1-1 0,1 3 0,0-1 0,0-1 0,1 0 0,-1 1 0,1-1 0,-1 0 0,1 0 0,0 1 0,0-1 0,0 0 0,0 0 0,1 0 0,-1 0 0,0 0 0,2 1 0,5 4 0,0 0 0,0-1 0,1 0 0,-1 0 0,1-1 0,1 0 0,-1-1 0,1 0 0,-1-1 0,11 3 0,8 4 0,-7-3 0,-1 0 0,1-2 0,41 6 0,-50-10 0,1 0 0,-1-1 0,1 0 0,-1-1 0,1 0 0,-1-1 0,0-1 0,14-4 0,-23 7 0,0-2 0,0 1 0,0 0 0,-1 0 0,1-1 0,0 0 0,0 1 0,-1-1 0,1 0 0,-1 0 0,0-1 0,0 1 0,0 0 0,0-1 0,0 1 0,0-1 0,0 0 0,-1 0 0,0 0 0,1 1 0,-1-1 0,0 0 0,0 0 0,-1-1 0,1 1 0,-1 0 0,1 0 0,-1 0 0,0 0 0,0-1 0,0 1 0,-1 0 0,1 0 0,-1 0 0,-2-6 0,0-1 0,0 0 0,-1 0 0,-1 0 0,0 1 0,0 0 0,-1 0 0,0 0 0,0 1 0,-12-12 0,11 13 0,0 1 0,0 0 0,0 0 0,-1 1 0,0 0 0,0 0 0,-1 1 0,1 0 0,-1 0 0,-11-2 0,2 2 0,1 1 0,-1 1 0,0 1 0,-27 1 0,-23-1 0,35 0 0,-1 2 0,-57 7 0,83-6 0,0-1 0,0 2 0,0-1 0,0 1 0,0 0 0,1 1 0,-1 0 0,1 0 0,0 0 0,0 1 0,1 0 0,-12 11 0,13-10 0,1 0 0,0 0 0,0 0 0,0 1 0,1-1 0,-1 1 0,2 0 0,-1 0 0,1 0 0,0 0 0,1 1 0,-1-1 0,1 0 0,0 12 0,1-9 0,1-1 0,-1 0 0,1 0 0,1 0 0,0 0 0,0 0 0,1-1 0,0 1 0,0-1 0,1 1 0,6 9 0,-8-13 0,2-1 0,-1 1 0,0-1 0,1 0 0,0 0 0,0 0 0,0 0 0,1-1 0,-1 0 0,1 0 0,0 0 0,0 0 0,0-1 0,0 0 0,0 0 0,0 0 0,1 0 0,-1-1 0,10 1 0,16 0 0,0-1 0,1-2 0,-1-1 0,0-1 0,-1-2 0,43-11 0,-49 9 0,0-2 0,-1 0 0,0-1 0,-1-2 0,0 0 0,0-1 0,-2-2 0,27-22 0,-43 33 0,0 0 0,-1-1 0,0 1 0,0-1 0,0 0 0,0 0 0,-1 0 0,0-1 0,0 1 0,0 0 0,-1-1 0,1 1 0,-1-1 0,-1 1 0,1-1 0,-1 0 0,0 1 0,0-1 0,-1 0 0,0 1 0,1-1 0,-2 1 0,1-1 0,-1 1 0,0-1 0,-3-5 0,3 4 0,-1 1 0,0-1 0,-1 1 0,1 0 0,-1 0 0,0 0 0,0 1 0,-1 0 0,0-1 0,0 1 0,0 1 0,-1-1 0,1 1 0,-1 0 0,0 0 0,0 1 0,0 0 0,-1 0 0,1 0 0,-15-3 0,-24 2 0,0 2 0,-54 4 0,19 1 0,72-3 0,-1 0 0,0 1 0,0 0 0,1 0 0,-1 1 0,1 0 0,0 1 0,-1 0 0,1 0 0,-13 8 0,16-8 0,0 1 0,0 0 0,1 0 0,-1 0 0,1 0 0,0 1 0,1 0 0,-1 0 0,1 0 0,0 0 0,0 1 0,0-1 0,1 1 0,0-1 0,-3 13 0,1-3 0,1 0 0,1 1 0,0-1 0,1 1 0,0-1 0,2 1 0,0-1 0,4 23 0,-4-32 0,0 0 0,1-1 0,0 1 0,0 0 0,0-1 0,1 1 0,0-1 0,0 0 0,0 0 0,1 0 0,0 0 0,-1-1 0,2 1 0,-1-1 0,0 0 0,1 0 0,0-1 0,0 1 0,0-1 0,0 0 0,1-1 0,-1 1 0,1-1 0,9 3 0,0-2 0,-1-1 0,1-1 0,-1 0 0,1-1 0,0-1 0,-1 0 0,1 0 0,-1-2 0,1 0 0,22-8 0,-14 3 0,1-2 0,-1 0 0,-1-2 0,0 0 0,30-23 0,-46 30 0,0 0 0,0-1 0,0 0 0,-1 0 0,0 0 0,0-1 0,-1 0 0,1 0 0,-1 0 0,-1 0 0,0-1 0,0 1 0,0-1 0,-1 0 0,0 0 0,1-13 0,-2 11 0,0 1 0,-1-1 0,-1 0 0,1 0 0,-2 1 0,1-1 0,-1 1 0,-1-1 0,0 1 0,0 0 0,-1 0 0,0 0 0,-9-15 0,8 17 0,-1 1 0,1-1 0,-1 1 0,0 0 0,-1 0 0,1 1 0,-1 0 0,0 0 0,-1 1 0,1 0 0,-1 0 0,0 0 0,0 1 0,0 1 0,0-1 0,0 1 0,-10-1 0,-16-1 0,1 1 0,-1 2 0,-35 3 0,13 0 0,46-3 0,1 2 0,-1-1 0,1 1 0,0 1 0,-1 0 0,1 0 0,0 1 0,0 0 0,-16 8 0,20-8 0,0 1 0,0-1 0,1 1 0,-1 1 0,1-1 0,-1 0 0,1 1 0,1 0 0,-1 0 0,1 0 0,0 1 0,0-1 0,0 1 0,1-1 0,0 1 0,-2 7 0,2-5 0,-1 0 0,2 0 0,-1 0 0,1 1 0,1-1 0,-1 0 0,1 1 0,1-1 0,-1 1 0,4 10 0,-2-12 0,0-1 0,0 0 0,1 0 0,0 0 0,1 0 0,-1 0 0,1-1 0,0 1 0,0-1 0,1 0 0,-1 0 0,1-1 0,8 6 0,-3-2 0,1-1 0,0-1 0,1 0 0,0 0 0,-1-1 0,2-1 0,-1 0 0,0-1 0,1 0 0,0-1 0,-1 0 0,1-1 0,0 0 0,0-1 0,25-3 0,-18 0 0,0-1 0,0-1 0,-1 0 0,0-2 0,0 0 0,0-1 0,-1-1 0,0 0 0,26-20 0,-41 26 0,0 1 0,-1-1 0,1 1 0,0-1 0,-1 0 0,0 0 0,0 0 0,0 0 0,0-1 0,0 1 0,-1-1 0,1 1 0,-1-1 0,0 1 0,0-1 0,0 0 0,-1 1 0,1-1 0,-1 0 0,0 0 0,0 1 0,0-1 0,-1 0 0,1 0 0,-1 1 0,0-1 0,0 0 0,0 1 0,-1-1 0,1 1 0,-4-6 0,3 4 0,-1-1 0,0 1 0,-1 0 0,1 0 0,-1 0 0,0 1 0,0-1 0,0 1 0,-1 0 0,0 0 0,1 0 0,-1 1 0,-1 0 0,1 0 0,0 0 0,-1 0 0,1 1 0,-1 0 0,-6-1 0,-23 0 0,1 1 0,-51 5 0,16 0 0,60-2 0,-1 0 0,1 1 0,0 0 0,0 0 0,0 1 0,0 0 0,0 1 0,1 0 0,0 0 0,0 1 0,0 0 0,0 0 0,-9 9 0,-8 9 0,0 1 0,-25 32 0,41-46 0,0 0 0,1 1 0,1 1 0,0-1 0,-10 22 0,15-26 0,-1 0 0,1 1 0,1-1 0,-1 1 0,1-1 0,1 1 0,-1 0 0,1-1 0,0 1 0,1 0 0,2 11 0,-1-7 0,1 0 0,0-1 0,1 1 0,0-1 0,1 0 0,10 20 0,-12-27 0,0 0 0,0 0 0,0-1 0,1 1 0,-1-1 0,1 1 0,0-1 0,0 0 0,0-1 0,0 1 0,0-1 0,1 1 0,-1-1 0,1-1 0,-1 1 0,1-1 0,0 1 0,0-1 0,7 0 0,9 1 0,0-1 0,1-1 0,-1-1 0,0-1 0,40-9 0,-49 7 0,0 1 0,-1-1 0,1-1 0,-1 0 0,0-1 0,-1 0 0,1-1 0,-1 0 0,-1 0 0,1-1 0,15-17 0,-24 24 0,23-26 0,-1-2 0,28-46 0,-45 66 0,-1 0 0,-1-1 0,1 0 0,-2 0 0,1 0 0,-1 0 0,-1-1 0,0 1 0,0-1 0,-1 1 0,-1-1 0,0 0 0,-1-14 0,-1 12 0,0 0 0,-1 1 0,0-1 0,-1 1 0,-9-19 0,11 27 0,0-1 0,-1 1 0,0 0 0,0 0 0,0 0 0,-1 0 0,1 0 0,-1 1 0,0 0 0,0-1 0,0 2 0,0-1 0,-1 0 0,1 1 0,-1 0 0,1 0 0,-6-2 0,-18-4 0,0 0 0,0 2 0,0 2 0,-1 0 0,-30 1 0,10 3-1365,27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0:3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24575,'1'-1'0,"1"1"0,-1-1 0,0 0 0,0 0 0,1 0 0,-1 0 0,0 0 0,0 0 0,0 0 0,0 0 0,0 0 0,0 0 0,0-1 0,0 1 0,-1 0 0,1-1 0,-1 1 0,1 0 0,0-1 0,-1 1 0,0-1 0,1-2 0,5-11 0,8 0 0,-1 0 0,2 1 0,-1 1 0,2 0 0,0 1 0,31-17 0,-30 18 0,-5 5 0,0 0 0,0 1 0,1 1 0,0 0 0,0 0 0,0 1 0,0 1 0,0 0 0,0 1 0,1 0 0,-1 1 0,0 1 0,15 2 0,-23-2 0,0 0 0,0 1 0,0 0 0,0 0 0,-1 0 0,1 0 0,0 1 0,-1-1 0,0 1 0,0 1 0,0-1 0,0 0 0,0 1 0,-1 0 0,0 0 0,1 0 0,-1 0 0,-1 0 0,1 1 0,-1-1 0,1 1 0,0 5 0,5 8 0,-2 0 0,-1 1 0,0 0 0,4 29 0,-7-31 0,-1 0 0,0 0 0,-1 0 0,-4 33 0,3-44 0,0 0 0,0 0 0,-1 0 0,0 0 0,0 0 0,-1 0 0,1-1 0,-1 1 0,0-1 0,-1 0 0,1 0 0,-1 0 0,0 0 0,-1 0 0,1-1 0,-9 7 0,-38 25 0,21-14 0,-56 32 0,73-49 0,1-1 0,-1 0 0,0-1 0,1 0 0,-22 1 0,22-3 0,-1 1 0,1 0 0,0 1 0,0 0 0,0 1 0,-13 6 0,25-10 0,-1 0 0,1 0 0,0 0 0,0 0 0,-1 1 0,1-1 0,0 0 0,-1 0 0,1 0 0,0 0 0,0 1 0,-1-1 0,1 0 0,0 0 0,0 0 0,-1 1 0,1-1 0,0 0 0,0 1 0,0-1 0,0 0 0,-1 0 0,1 1 0,0-1 0,0 0 0,0 1 0,0-1 0,0 0 0,0 1 0,0-1 0,0 0 0,0 1 0,0-1 0,0 0 0,0 1 0,0-1 0,0 0 0,0 0 0,0 1 0,0-1 0,0 0 0,1 1 0,15 10 0,31 5 0,-40-14 0,16 6 0,1-2 0,0 0 0,0-1 0,0-1 0,40 1 0,-40-4 19,0 1-1,29 7 0,-37-5-195,0-1-1,0-1 1,0 0-1,0-2 1,1 1-1,-1-2 1,19-3-1,-14-1-6648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0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1 24575,'-1'2'0,"0"0"0,0 1 0,0-1 0,0 0 0,-1 0 0,1 0 0,-1 0 0,1 0 0,-1 0 0,0 0 0,0 0 0,0-1 0,-4 3 0,-3 4 0,-190 203 0,158-168 0,-2-2 0,-2-1 0,-53 35 0,70-55 0,2 2 0,-39 38 0,3-1 0,-96 89 0,141-132 0,1-1 0,-2 0 0,0-1 0,-32 18 0,15-10 0,2 1 0,1 1 0,-48 48 0,52-46 0,-42 30-1365,58-47-5461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19:10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24575,'-18'1'0,"1"0"0,-1 2 0,1 0 0,0 1 0,0 1 0,-30 12 0,6 1 0,-58 37 0,45-25 0,35-21 0,0 2 0,1 0 0,1 1 0,-19 15 0,31-22 0,0 0 0,1 0 0,0 1 0,-1-1 0,2 1 0,-1 0 0,1 0 0,0 0 0,0 0 0,0 1 0,1-1 0,0 1 0,0 0 0,1-1 0,0 1 0,0 13 0,0-5 0,0-1 0,1-1 0,0 0 0,1 1 0,4 16 0,-5-27 0,1 0 0,0-1 0,-1 1 0,1 0 0,1-1 0,-1 1 0,0-1 0,0 0 0,1 1 0,0-1 0,-1 0 0,1 0 0,0 0 0,0 0 0,0 0 0,0 0 0,0-1 0,1 1 0,-1 0 0,0-1 0,1 0 0,-1 0 0,1 0 0,0 0 0,-1 0 0,5 1 0,7 0 0,0-1 0,1 0 0,-1-1 0,1-1 0,-1 0 0,22-4 0,80-28 0,-86 23 0,-1 1 0,2 1 0,41-5 0,-69 13 0,0-1 0,-1 1 0,1 0 0,0 0 0,0 0 0,0 0 0,0 0 0,0 1 0,-1-1 0,1 1 0,0 0 0,0 0 0,-1 0 0,1 0 0,0 1 0,-1-1 0,1 1 0,-1-1 0,0 1 0,4 3 0,-4-2 0,1 1 0,-1 0 0,0 0 0,-1 0 0,1 0 0,-1 1 0,1-1 0,-1 0 0,-1 0 0,1 1 0,0-1 0,-1 9 0,1 18 0,-6 58 0,4-76 0,-2 0 0,1 0 0,-2 0 0,0-1 0,0 1 0,-1-1 0,-8 14 0,2-10 0,0-1 0,-1-1 0,-1 1 0,0-2 0,-1 0 0,-17 12 0,21-19 0,0-1 0,0-1 0,0 0 0,-1-1 0,1 0 0,-1 0 0,0-1 0,-14 1 0,-11 3 0,0-1-33,-1-2-1,1-1 1,-40-3-1,22 0-1197,32 0-5595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59B8-1221-477A-A673-E9D0B6C5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A74AE-23A2-4AD3-B416-02F83517D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BE85-FAFC-4676-9FC4-FA82238E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0102-B25A-462F-B744-5626FB00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D2286-9482-4EBC-8A11-4D7E6228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22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6EE3-80FA-4988-82E5-9C27F061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4385-7FFB-44A3-A3D3-C90FFD243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F417-5E1C-42AA-8B54-7F9EB71B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F1B7B-78A1-4A69-BAA1-6AC04256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6555-D2C3-420A-BA5F-C5A3E414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18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1436B-2A70-4E82-B72A-11D9CF071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06663-7A7C-4A40-8D06-BEBA1DF20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5CE2-C10F-4231-8CF8-51CFFC5F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9791A-04AC-48E4-B236-736A2B6F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C34E-77E6-49D2-8217-54131A02F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18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5A5B-048F-437D-8D2E-D40B53AD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C15BB-9C76-4D9E-9FEC-CC0CDEE80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6B8F-D386-4D6D-B965-5B00DFBE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9804-C8AE-40D6-AB46-CF68899C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3FF6-1B96-4115-91CB-641E1ADB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749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C400-269E-4AA5-A434-9F196ACD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2645C-5AB5-46C7-8350-702068FD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F867C-D0B1-4C40-A6FF-E9EF4AB7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7752-0B8C-4803-8AE7-2F7F995D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FC0A-F20E-4413-A7F2-A3814D77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08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335F-05CD-4438-9D4A-B91F5BCD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F7A7-D325-4687-A6F6-0C8DD1A84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0C7AD-687A-450D-A052-FBD43F1F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CD42A-0CA4-4D8D-99D1-A0DDE5B8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7962-68B2-4CF9-8F68-0199217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21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6F55-FFAF-4325-BDED-621708ED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FC9-FF08-48F3-A648-649CB50D2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26A1F-1B9E-49E7-BF42-C721BB0CB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41347-120C-498F-A63B-00546A53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F7375-254B-49CE-8E75-49A60D8F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16E6E-EBFE-4C65-999D-25DFAF4F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04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0B1C-37A0-45BA-81A2-5B0E4639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94780-AA66-4D1A-95C9-837216CD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0934B-3FB3-46F3-942D-DB50852BE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12D83-9571-4EC9-8CE0-66F7229DC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3008D-B3D3-4BBD-BE78-96803C438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4ABFC1-9083-46E7-9C4A-1F2287C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E0512-5734-4631-B369-5590D517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AFE52-138E-418A-B778-668274B1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99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B465-E0BB-4A4C-AD15-2EFCE965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274B-B8EE-4428-8219-436C03C9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EC642-7A8E-4A3D-BF82-F67BB7EE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69877-4BD1-4297-8E67-28DA362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671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77573-3932-4289-B91B-D03DC6CA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4EBF2-18E4-42BC-91E5-B5C978B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35083-606E-4A71-8577-D401F5DB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50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DA89-C323-4829-B511-BC25900C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D151-DE31-499F-A856-181155BA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5044D-682E-4A68-A779-E7FC4CA92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0B62E-20D9-4CE1-98DB-8D24E4A8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C173-CCEB-4C95-A1B7-BEFA665B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38B3-A2A4-46AC-B1AC-A62DA81D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1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D7DA-74E9-4F1E-8EA5-A4A45E14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902A3-5D95-400F-A317-B7A7E09DF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60A9A-16D0-40AA-A70C-87C35CC0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C429-DCFE-494D-86AC-2F3545D3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F7EB8-6483-44F0-863C-84084232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9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C031-4AC3-4CFD-8012-C6947835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DF526C-2A70-45FE-997C-B2C62CE4E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A81F6-32A8-4499-952F-CC9AAE685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FEAF1-8961-4355-88B7-5D9F606C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49B3-3BC2-4715-9B5B-AA1CEF51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842CB-DCDA-4E71-B8C7-0EC6D672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744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4DB5-090B-44AB-9823-7030BB42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C7940-29D1-41D6-B9A3-61C6DB8AC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1C34A-E7B5-4D73-A4F1-3B1EEE44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A772-020B-45BA-B52D-B110B246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58D9-0055-4384-A624-24E0D806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313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E68C0-AC35-4705-BB42-AA85D2ED7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D1B42-54BB-4353-9E1B-286FFDC8F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0F7AD-8847-4090-B5E2-58F6E871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9108-C264-44C1-9898-E18F33E71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E8CA-D72F-4116-8203-CF814D91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239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29DF-BAC1-4886-99F0-9647824B8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FE315-90F8-4B5C-B9C3-FBEDF47A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9B3-1533-4E18-8341-750C8D43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72A0-87C3-4B31-8CF5-4EB87F2C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DE77-2F6F-4C58-B337-8C4CF2F7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011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7C79-7C40-4EC3-BD16-8B9FCB7C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67290-1EBD-4305-A260-002CB2F1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0F4AD-673B-4515-AF7C-54FA6D9E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3C4A-C1EE-42F2-9203-CA19E68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9A0C2-B1BE-4082-BEF4-D0CB79D4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461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7E60-2955-4BA6-9398-E786B200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832DB-4191-4A7A-BA6C-A427520C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0CA28-57F7-4267-A11C-D410716A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3D3C-2066-46EE-832F-FC843C6D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3CA78-8FA0-4B3D-9B23-0CB71E97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43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CF20-1F74-413E-B63A-3AF2DBE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3A7E-6E58-4F55-A236-E47254368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AFC8E-7ECD-452E-8EA5-9C14AF8ED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7CDF-1DAD-4CD0-BA3C-A4CA5903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C6568-9132-4012-9389-33173869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D4EB5-98C8-4D66-AF35-83A907E0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62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6E6A-D793-4C7F-B6AA-912DA83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F555-594D-463D-B737-E68211B9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E0262-9947-472E-9A72-CCBC1710C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F8BF7-835B-4012-B3D4-7B3E05825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E3EC4-4AE5-49BA-91D1-B158B41B1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23893-F4B0-431F-82FC-9B38D9B2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1E773-FD5C-48F1-AEE9-5D61DB3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F2FF8-D6BA-437A-9C16-7BF99833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925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C3F5-9238-4008-A4B2-8C459ECE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770DB-4865-4239-9BBF-20F7831A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4BF40-5DF7-4AFF-AD65-5739BA4E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DD24-E793-44C6-9C8E-9A7C40E5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005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DBE68-9624-42D6-A72C-B4A73BA3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6C44B-33E8-4985-A0CA-1D60AD32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B4AE-5A2A-48F0-AEEF-75303A1E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626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CB79-4F3C-4C57-921D-A7C1DE11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0E92-EE4C-4827-A0E4-B1C977018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014B8-455A-4942-9061-B00E612A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AE9B1-A1BA-4320-A228-475C32B7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568ED-271D-419B-A2C2-391F46A1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967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27A-F92C-40DF-98B0-96360D51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A2E0-B2A7-4F10-9DDE-6986E372D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03AAF-8E01-4EE5-AC76-BFB9640C7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5F778-8233-45CF-BBD7-EDAD0418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FFEEC-ED8F-44CF-ADC6-47BC90D8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68DD5-4124-4D78-ACD2-37628197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705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7747-8A79-4916-9A91-852F4EC5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8CCD4-32D6-4D55-84AD-4F809693B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A2C4D-16F6-4679-94EF-D99AC78B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09DE8-4B7F-4B19-AB60-15DC970D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951A8-BB4D-4026-AF8F-D275298F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3027-2D7F-4426-A629-A9361C73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182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382A-9135-4E8F-A900-23FB5548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FCA3B-454C-41B0-883E-969334B01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90A8D-DD21-484C-83B5-4E6568DC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BAB8D-B36A-4EAD-9F80-8038D8B8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63C0F-91BB-4D49-9583-82F9CD88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444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7C3F8-404A-4AF1-B89B-CD1951D13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74EA1-74EC-4EA7-9A6A-C0B519893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E701-B897-40BA-B517-D74077F9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FB7B-6B96-4F62-A2D6-7BE4BB9A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0C8C4-67FB-404F-AD38-E8716E62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9605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13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4201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01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9359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76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74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64DA-C361-49B5-AB65-37582C78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E97F-E0A0-4F5E-9F37-D3D3CDBF2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BDB62-D4C9-4325-892A-66671BC7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1E76C-6CDE-4544-B87D-BF832B75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35893-C505-4756-876E-28A6A7D3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5400D-8DD5-4464-8852-C210E7AE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8414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9624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663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58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799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8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448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69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445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Diploma Data Science</a:t>
            </a:r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942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35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28C-D69D-4B3C-BFEB-E0358C97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720F-13B6-44D4-A2B2-73A7DACCD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22EB7-DCF4-423B-BD6B-36E2E4F8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9F13A-26EE-4B6F-B6FE-0152E2BD0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B76E8-D51F-4691-AFEF-A803FE3D4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A1305-08AD-4FE3-9C2F-9508CED9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1D29C-EB54-4581-B130-1898C3BD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BD6BD-74F2-408F-BE29-C5447E86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621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400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6A722-75C1-441C-BA32-C3FB441E1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A8567-0D88-4004-BCF5-C8B2F62D9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CBDA-E5D8-4461-BCB0-2E4C1CC0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C72EB-38FD-44C0-81FD-8655C075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0F1FF-D10A-457B-B6B6-6578CAF0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685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0DE1-AFC5-47F8-A9C9-FF65C4D4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C7F8-1B3F-47EF-A496-F85A9B01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9C40A-1743-4A28-8EF5-25426BB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2D12-7898-4E20-8486-B9C52FE1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C727C-952A-484E-9494-6A35C8ED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7637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29EF-8E48-4B65-988B-52247A27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840A7-F246-42D7-A973-1084DF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D956E-8144-45C8-BFE1-6465CC04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C90AC-E192-472F-93EA-55B4CD30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DB5F-96A0-43D6-AAE6-4C8E609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3231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F20B-475F-4FA0-A730-A349FE8A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7C5F-89FB-4875-A078-F46A1EF5C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3D022-1E6D-4EF9-B008-15240F3A4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CCFAB-F579-4136-A033-725497EC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057DA-ACDF-462C-A122-11BCC1BB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4E9B5-3A95-4263-8FB0-348D751C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3083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C8FA-5F75-4AB9-B50A-E0B55676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ADE91-F845-4EFE-8779-F49E4206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34BF-3E72-42FC-85A2-E06126248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6B71C-9713-4555-9F25-2F9D4E243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9CBBC-3AE8-441F-89B4-3601076AB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47434-6E8D-4BF9-BA81-FAFB5BE9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47AB9-94B9-4424-81DB-8C666AD5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F7732-52CE-49CD-99F3-E99F2844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674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9659-EC82-43CD-AA32-A0AF3864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188C9-BEFA-46F5-AF07-162CBB77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90568-DF42-4EBB-BDBA-EF730F98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0B947-262D-4D3D-BBA8-B5268839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1081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263C9-B3AB-4FDA-B01F-92EF803E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69BC7-AC8E-4C65-A5DC-74C1EB61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3E5C-A115-4513-B2E9-CF566AEF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1696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D7EF-3AAB-48AC-B880-E02A01D3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C25A-36C5-4F3E-BE84-4BEA846D3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3F270-AD14-4EE8-976B-9865A9FC2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9DDE2-8803-40AC-BEA7-88859C0F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968B0-E4E3-425A-B682-F3F20CBF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FC81E-BF6F-4FD2-A16B-59A89B26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118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6F28-8797-4B6F-AAAF-1892C0E9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30279-011A-4D32-9CAB-40C9336AD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E656D-17BA-4DD5-AF48-7B19573E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08A03-66CD-4D22-BBAF-C61684B1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002AB-39BB-4FBA-81CC-341C8D15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0AA4A-A4E2-482F-85BF-DACD0394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47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64BC-080F-4789-804B-26364E07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564F9-B7DB-4908-94F7-659DDDB6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0A931-F1E7-4B23-87DE-6467FDAC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4FDE8-31E5-4042-9862-F3B1FA33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1824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F962-A615-4390-B78C-7E671B0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24925-ED65-41A2-8155-53438ACB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B5DFA-6A54-408C-868A-094CD664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539A6-BE30-4E17-993B-EF43BEE1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F4E94-7B0A-4A25-9797-E0E4E1B2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030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6C1B1-1AC9-4FB4-AC32-FA9161DA3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E1736-F777-40F1-8670-909845404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9EAE7-6054-4FB0-9496-4C25394B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7310-3C1B-4EBF-BA66-EFD05B22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C9C5-F116-436C-82E7-2A7F4A42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28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AE9EB-23D2-4D99-AC46-29392568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4D338-E8AB-4DA5-A46D-B6FE2B0B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3CB0-DBFD-4B7E-90C0-F8B80E49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29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8D4C-EF7D-4AB5-8A5E-F1C88E50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91B2-6FB1-447C-B118-B1913E4B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77070-7F85-4319-A99B-2DEF52B55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B191-6C7D-4FF6-82BF-B1F422E1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8FB4D-FC86-401F-BB4C-F5422CB9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F8719-9B78-40D8-81B5-1C046853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2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504-BB45-46F9-B589-D81510F0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7529B-966F-4903-9154-88CE6C315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B0AE1-C097-4C1D-8204-C0D96A915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3E9DA-98E0-48E0-813C-8203E5EB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1A2-7ED7-4B61-932D-FED17B9769DE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3E51-1914-4245-A1FA-C74C6741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47A5-A4CE-4A6F-A099-40AADC11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4E8C3-4406-478D-A3BB-6E6282D3C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7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805E-5946-4802-B4D4-9B8DC43F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Decision Tree Classification using CART Algorithm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95EF1-750F-4EF5-A823-FADA6B0E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C7E76-6ABE-475B-AB61-BE7E51F98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27/04/2022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3387-1BCC-4057-A257-0FAB0F770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Submited</a:t>
            </a:r>
            <a:r>
              <a:rPr lang="en-US" dirty="0"/>
              <a:t> By: Akash Pratap Singh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F5A0-C224-4B5A-9F17-503370B94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Pg Diploma Data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22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7D348-4E10-447B-A9EC-E74FFFE1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B12CE-8AF0-4B5F-889E-CCCF02F13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1F81-AB86-4D9E-ABDD-BE33A45AB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A80FC-9007-4E12-8F49-94C239E9CE6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7F11A-C177-48DB-8CA8-F12234DE5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80D9-8932-4158-8224-EC427991D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939C-6FCD-418A-8BB3-5F0E45A06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3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64F98-31B4-4AD3-849E-40C1783F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FA440-797D-49E2-AF28-CF4C934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1EF9-AF7B-42B1-80D8-F4065E922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657F1-00F0-4557-9725-218DDBB47C1D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28FB-39ED-4DFD-808C-E79F8033E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560F8-EF55-4089-AD1B-1B9BE1F3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ABA6B-9132-4C05-AFC9-48B5312CC89B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97BAF-F06D-4CF6-937B-4815C83259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8248" y="681037"/>
            <a:ext cx="11223752" cy="60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27/04/2022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Submited By: Akash Pratap Singh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Pg Diploma Data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7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6C4CC-C0B6-4B2A-BC1F-728C0445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8BD8-F969-484D-94D8-84625E04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995A8-ED17-4EA3-9ACC-FDEA7F84C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17BC-7FA2-4C58-BAB7-86DE51ABD018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A708E-FA9C-46BD-90B6-D0D47409F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8224-2549-4EEA-82A2-D34868B9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6B64D-F233-4FEE-B125-EFA2CF610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52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5" Type="http://schemas.openxmlformats.org/officeDocument/2006/relationships/customXml" Target="../ink/ink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8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3880-1639-4DD7-9AC1-0C1CC8248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438" y="4155949"/>
            <a:ext cx="8825658" cy="716369"/>
          </a:xfrm>
        </p:spPr>
        <p:txBody>
          <a:bodyPr/>
          <a:lstStyle/>
          <a:p>
            <a:r>
              <a:rPr lang="en-US" sz="3600" dirty="0"/>
              <a:t>Presented By: Akash Pratap Singh</a:t>
            </a:r>
            <a:r>
              <a:rPr lang="en-IN" sz="3600" dirty="0"/>
              <a:t>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6064B-B346-42ED-A431-A9254EA5B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0082" y="1985682"/>
            <a:ext cx="6391835" cy="1443318"/>
          </a:xfrm>
        </p:spPr>
        <p:txBody>
          <a:bodyPr>
            <a:normAutofit/>
          </a:bodyPr>
          <a:lstStyle/>
          <a:p>
            <a:r>
              <a:rPr lang="en-US" sz="4000" u="sng" dirty="0"/>
              <a:t>Decision Tree Classification Using CART Algorithm.</a:t>
            </a:r>
            <a:r>
              <a:rPr lang="en-IN" sz="4000" u="sng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70D5A-8B8F-4445-8244-FE7CD64B133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6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816-688A-40E8-84DD-2CFC8E8C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7" y="726141"/>
            <a:ext cx="10632141" cy="43927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6CE28-B7FA-45BB-8A7A-37049A407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362636"/>
            <a:ext cx="10981763" cy="489472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66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CF25-FAA0-4431-83A5-62F707A2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708212"/>
            <a:ext cx="10708341" cy="57374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8BF9D-DC63-46F8-A0C0-C695F7DAD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" y="1362635"/>
            <a:ext cx="10927976" cy="485887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685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C6A7-DBB9-47BD-83AA-45CBDD55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636494"/>
            <a:ext cx="10793506" cy="55581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CF99F-5FA6-4F61-ABF2-CCFA14F6D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272988"/>
            <a:ext cx="10919011" cy="494851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18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8857-7418-46DA-B24A-094DA9DD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1" y="645461"/>
            <a:ext cx="10721788" cy="64545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698CB-AC50-4A2E-8857-AC32FD42E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1290919"/>
            <a:ext cx="10950388" cy="49216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5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87BA-B001-4335-BFAC-69F1D0C8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1318"/>
            <a:ext cx="10591800" cy="43030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64160-BEAB-45C5-93CA-5B6E32F38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335741"/>
            <a:ext cx="10919012" cy="484094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61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9EB1-E476-4E69-AC46-1B0BEA2A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600636"/>
            <a:ext cx="11008659" cy="60959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D5831-C7A9-4100-ABE3-92959393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210235"/>
            <a:ext cx="10936941" cy="504712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66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2243-AEB0-44FE-BAAE-7FE90842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7" y="699247"/>
            <a:ext cx="10757647" cy="59167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C4ADF-A389-4378-B6B0-51940690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407460"/>
            <a:ext cx="10910047" cy="48319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52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AE8D-F897-4401-82B9-C03D8807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30"/>
            <a:ext cx="10654552" cy="54684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D162E-B00D-4E8A-B210-C7467C870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344707"/>
            <a:ext cx="10954871" cy="48857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20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0CAD-BCB6-4F0E-9E1A-00AD7F1B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591672"/>
            <a:ext cx="10972800" cy="64545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82020-8C8F-4060-BE94-6A991852A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1317813"/>
            <a:ext cx="10972799" cy="494851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175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1A75-F099-4BEA-ACBB-20FCCB1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564776"/>
            <a:ext cx="10990729" cy="73510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74EF2-CDC0-46D3-B052-4036EB7A6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299884"/>
            <a:ext cx="10990729" cy="49126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833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309B5D-037B-44A6-88C2-D632CEF2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44071"/>
            <a:ext cx="10752666" cy="67235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D3AF25-0051-4247-94D4-59B262584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5365"/>
            <a:ext cx="10672482" cy="4563035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56C923-C5D4-4580-BDC9-ACDB1514E89E}"/>
                  </a:ext>
                </a:extLst>
              </p14:cNvPr>
              <p14:cNvContentPartPr/>
              <p14:nvPr/>
            </p14:nvContentPartPr>
            <p14:xfrm>
              <a:off x="2509941" y="260829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56C923-C5D4-4580-BDC9-ACDB1514E8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0941" y="259965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55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00D-549C-4B6B-8837-B6600CF7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582707"/>
            <a:ext cx="10990729" cy="66338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BFFBC-D1CF-47EC-BCC1-D6EA69E2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434354"/>
            <a:ext cx="10990729" cy="47512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3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A8EC-5385-4399-9F28-D8F71C50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1" y="654424"/>
            <a:ext cx="10623176" cy="70821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76CE-FE5F-42C7-AC08-E872E69A6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</a:t>
            </a:r>
            <a:r>
              <a:rPr lang="en-US" sz="8000" dirty="0"/>
              <a:t>2</a:t>
            </a:r>
            <a:r>
              <a:rPr lang="en-US" sz="8000" baseline="30000" dirty="0"/>
              <a:t>nd</a:t>
            </a:r>
            <a:r>
              <a:rPr lang="en-US" sz="8000" dirty="0"/>
              <a:t>  Method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88680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71E0-2EBD-44D7-82A1-5FEF44C9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1" y="770966"/>
            <a:ext cx="10668000" cy="7799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275F4-4924-4305-800C-F4B6D1E99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1550894"/>
            <a:ext cx="10309412" cy="453614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24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B6A4C-8A2F-41EB-A4A2-5018AECD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586753"/>
            <a:ext cx="10972800" cy="479611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240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F0B9D-92F4-4CBF-A5A2-59035248C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" y="1586752"/>
            <a:ext cx="10972800" cy="476922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708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B341FE-F452-464C-8407-6C8ABDF2E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5" y="1515035"/>
            <a:ext cx="10927976" cy="4733365"/>
          </a:xfrm>
        </p:spPr>
      </p:pic>
    </p:spTree>
    <p:extLst>
      <p:ext uri="{BB962C8B-B14F-4D97-AF65-F5344CB8AC3E}">
        <p14:creationId xmlns:p14="http://schemas.microsoft.com/office/powerpoint/2010/main" val="4098152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6BC137-405B-4B62-96E8-8C897E400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434352"/>
            <a:ext cx="10927976" cy="4894729"/>
          </a:xfrm>
        </p:spPr>
      </p:pic>
    </p:spTree>
    <p:extLst>
      <p:ext uri="{BB962C8B-B14F-4D97-AF65-F5344CB8AC3E}">
        <p14:creationId xmlns:p14="http://schemas.microsoft.com/office/powerpoint/2010/main" val="3239813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94A89-52FD-4F43-B5A4-13F213E88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515035"/>
            <a:ext cx="10945906" cy="4697506"/>
          </a:xfrm>
        </p:spPr>
      </p:pic>
    </p:spTree>
    <p:extLst>
      <p:ext uri="{BB962C8B-B14F-4D97-AF65-F5344CB8AC3E}">
        <p14:creationId xmlns:p14="http://schemas.microsoft.com/office/powerpoint/2010/main" val="2544977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EDCBF-56E7-445A-A2A2-7059A85B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57459"/>
            <a:ext cx="10919011" cy="465508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447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3413D9-0951-46F7-B33E-FA03B840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1524001"/>
            <a:ext cx="10954872" cy="4661646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F9CF4B-B636-494C-A4D7-BE6D1B8A44E3}"/>
                  </a:ext>
                </a:extLst>
              </p14:cNvPr>
              <p14:cNvContentPartPr/>
              <p14:nvPr/>
            </p14:nvContentPartPr>
            <p14:xfrm>
              <a:off x="5799981" y="211545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F9CF4B-B636-494C-A4D7-BE6D1B8A44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981" y="210645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C3785B-BA89-44D3-9F94-46A8F905CEC0}"/>
                  </a:ext>
                </a:extLst>
              </p14:cNvPr>
              <p14:cNvContentPartPr/>
              <p14:nvPr/>
            </p14:nvContentPartPr>
            <p14:xfrm>
              <a:off x="5745981" y="177489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C3785B-BA89-44D3-9F94-46A8F905CE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341" y="176625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837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581C-C9BE-4229-835B-86426327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81038"/>
            <a:ext cx="10815419" cy="57402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D1440-2D09-4739-9ADC-B0F033891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71"/>
            <a:ext cx="10654553" cy="467089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241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323B04-7F22-4210-81CF-79DCD2DD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4" y="1497106"/>
            <a:ext cx="10954869" cy="4706469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C1E2DB-5301-4854-8F49-4991F4DE6216}"/>
                  </a:ext>
                </a:extLst>
              </p14:cNvPr>
              <p14:cNvContentPartPr/>
              <p14:nvPr/>
            </p14:nvContentPartPr>
            <p14:xfrm>
              <a:off x="10542261" y="4655619"/>
              <a:ext cx="133560" cy="24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C1E2DB-5301-4854-8F49-4991F4DE62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261" y="4646619"/>
                <a:ext cx="1512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BFB986-FDA9-4806-8D64-25D774B949D1}"/>
                  </a:ext>
                </a:extLst>
              </p14:cNvPr>
              <p14:cNvContentPartPr/>
              <p14:nvPr/>
            </p14:nvContentPartPr>
            <p14:xfrm>
              <a:off x="10550541" y="4704579"/>
              <a:ext cx="263160" cy="209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BFB986-FDA9-4806-8D64-25D774B949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41541" y="4695939"/>
                <a:ext cx="2808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71521-4AFB-4F18-8324-692493C832AE}"/>
              </a:ext>
            </a:extLst>
          </p:cNvPr>
          <p:cNvGrpSpPr/>
          <p:nvPr/>
        </p:nvGrpSpPr>
        <p:grpSpPr>
          <a:xfrm>
            <a:off x="10963461" y="4767579"/>
            <a:ext cx="460080" cy="603360"/>
            <a:chOff x="10963461" y="4767579"/>
            <a:chExt cx="4600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861BFD-6771-43E5-8132-4D8BB95A43BA}"/>
                    </a:ext>
                  </a:extLst>
                </p14:cNvPr>
                <p14:cNvContentPartPr/>
                <p14:nvPr/>
              </p14:nvContentPartPr>
              <p14:xfrm>
                <a:off x="10963461" y="4767579"/>
                <a:ext cx="214560" cy="244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861BFD-6771-43E5-8132-4D8BB95A43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54821" y="4758579"/>
                  <a:ext cx="232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DDF4F4-6FAD-4825-A4DC-DB840403B081}"/>
                    </a:ext>
                  </a:extLst>
                </p14:cNvPr>
                <p14:cNvContentPartPr/>
                <p14:nvPr/>
              </p14:nvContentPartPr>
              <p14:xfrm>
                <a:off x="10967781" y="4849659"/>
                <a:ext cx="435240" cy="38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DDF4F4-6FAD-4825-A4DC-DB840403B0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59141" y="4841019"/>
                  <a:ext cx="452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5F0E36-F745-4D24-806B-A42DA2EF0D5E}"/>
                    </a:ext>
                  </a:extLst>
                </p14:cNvPr>
                <p14:cNvContentPartPr/>
                <p14:nvPr/>
              </p14:nvContentPartPr>
              <p14:xfrm>
                <a:off x="11224821" y="5055939"/>
                <a:ext cx="198720" cy="31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5F0E36-F745-4D24-806B-A42DA2EF0D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215821" y="5047299"/>
                  <a:ext cx="216360" cy="33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3363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932-6DC7-4439-80A1-0A2CD334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3036"/>
            <a:ext cx="10703859" cy="83371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830662-19E4-4ED6-B3FD-FE270093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8" y="1577788"/>
            <a:ext cx="10910047" cy="479611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64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62BA-4438-487D-9763-D5C9C7EF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E552F-012E-47F4-827C-8073E53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466165"/>
            <a:ext cx="11232777" cy="5907741"/>
          </a:xfrm>
        </p:spPr>
      </p:pic>
    </p:spTree>
    <p:extLst>
      <p:ext uri="{BB962C8B-B14F-4D97-AF65-F5344CB8AC3E}">
        <p14:creationId xmlns:p14="http://schemas.microsoft.com/office/powerpoint/2010/main" val="232484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16AC-4301-4108-A699-14A4AC7D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779929"/>
            <a:ext cx="10838329" cy="53788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51857-8AA7-4663-B1E9-E785A295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1407459"/>
            <a:ext cx="10963835" cy="49754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59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ED87-A789-4175-9BBB-6B858B7B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8" y="779929"/>
            <a:ext cx="10842813" cy="67235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64A6-5457-4D26-9AAE-FCAAF1C3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506071"/>
            <a:ext cx="10963835" cy="469750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49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F66C-5FCD-4EBF-BE4D-4CC9C722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982133"/>
            <a:ext cx="10699376" cy="4163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2721C-DF15-4269-A405-26A9F77A9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1595717"/>
            <a:ext cx="10972800" cy="460785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742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2920-129C-49B0-B5A3-4F18F832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982131"/>
            <a:ext cx="10847294" cy="40739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6880-F013-4C91-BA5C-080B9DF31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8" y="1658471"/>
            <a:ext cx="10847294" cy="456303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748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9D0F-CAAD-4C5F-A5B2-6DC8B756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7529"/>
            <a:ext cx="10676466" cy="69924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948FF-163D-4F77-A1BF-83D2C09F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61248"/>
            <a:ext cx="10905066" cy="476922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560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333F-3229-4CFB-A6E5-E2632237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2" y="600636"/>
            <a:ext cx="10627658" cy="60063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Decision Tree Classification Using CART Algorithm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7156F9-2227-4773-BA4C-37FF3C42A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" y="1308848"/>
            <a:ext cx="10972800" cy="48768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216304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198</Words>
  <Application>Microsoft Office PowerPoint</Application>
  <PresentationFormat>Widescreen</PresentationFormat>
  <Paragraphs>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Garamond</vt:lpstr>
      <vt:lpstr>Custom Design</vt:lpstr>
      <vt:lpstr>1_Custom Design</vt:lpstr>
      <vt:lpstr>2_Custom Design</vt:lpstr>
      <vt:lpstr>Organic</vt:lpstr>
      <vt:lpstr>3_Custom Design</vt:lpstr>
      <vt:lpstr>Presented By: Akash Pratap Singh    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Decision Tree Classification Using CART Algorithm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Akash Pratap Singh    </dc:title>
  <dc:creator>Akash Pratap Singh</dc:creator>
  <cp:lastModifiedBy>Akash Pratap Singh</cp:lastModifiedBy>
  <cp:revision>3</cp:revision>
  <dcterms:created xsi:type="dcterms:W3CDTF">2022-04-25T20:49:05Z</dcterms:created>
  <dcterms:modified xsi:type="dcterms:W3CDTF">2022-04-26T19:22:39Z</dcterms:modified>
</cp:coreProperties>
</file>